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23"/>
  </p:notesMasterIdLst>
  <p:handoutMasterIdLst>
    <p:handoutMasterId r:id="rId24"/>
  </p:handoutMasterIdLst>
  <p:sldIdLst>
    <p:sldId id="257" r:id="rId5"/>
    <p:sldId id="389" r:id="rId6"/>
    <p:sldId id="270" r:id="rId7"/>
    <p:sldId id="400" r:id="rId8"/>
    <p:sldId id="393" r:id="rId9"/>
    <p:sldId id="401" r:id="rId10"/>
    <p:sldId id="399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0" r:id="rId20"/>
    <p:sldId id="321" r:id="rId21"/>
    <p:sldId id="39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DA"/>
    <a:srgbClr val="373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5904F1-0628-418F-A692-8D3285173EB7}" v="68" dt="2024-02-19T05:43:45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, David" userId="72069eda-2ab2-4c9f-8cbe-1a6a3ad29d06" providerId="ADAL" clId="{8A5904F1-0628-418F-A692-8D3285173EB7}"/>
    <pc:docChg chg="undo redo custSel addSld delSld modSld sldOrd modMainMaster">
      <pc:chgData name="Sher, David" userId="72069eda-2ab2-4c9f-8cbe-1a6a3ad29d06" providerId="ADAL" clId="{8A5904F1-0628-418F-A692-8D3285173EB7}" dt="2024-02-19T05:43:53.511" v="5406" actId="14100"/>
      <pc:docMkLst>
        <pc:docMk/>
      </pc:docMkLst>
      <pc:sldChg chg="modSp">
        <pc:chgData name="Sher, David" userId="72069eda-2ab2-4c9f-8cbe-1a6a3ad29d06" providerId="ADAL" clId="{8A5904F1-0628-418F-A692-8D3285173EB7}" dt="2024-02-18T03:53:29.602" v="971"/>
        <pc:sldMkLst>
          <pc:docMk/>
          <pc:sldMk cId="752814286" sldId="257"/>
        </pc:sldMkLst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752814286" sldId="257"/>
            <ac:picMk id="14" creationId="{9A8AD548-922D-4E1D-B19C-5F6E808B8160}"/>
          </ac:picMkLst>
        </pc:picChg>
      </pc:sldChg>
      <pc:sldChg chg="modSp del">
        <pc:chgData name="Sher, David" userId="72069eda-2ab2-4c9f-8cbe-1a6a3ad29d06" providerId="ADAL" clId="{8A5904F1-0628-418F-A692-8D3285173EB7}" dt="2024-02-18T05:00:10.193" v="2223" actId="47"/>
        <pc:sldMkLst>
          <pc:docMk/>
          <pc:sldMk cId="2979876663" sldId="268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3" creationId="{B1C6A53C-7538-4FF9-BC09-EFC116FE7054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6" creationId="{ED2A30C0-1BC4-4764-9C0F-5D811CAB831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7" creationId="{45F69D6A-822D-4DB9-A2CC-D9106F1F2B68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8" creationId="{6375D7F3-165A-439B-8D1D-6553B68C288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9" creationId="{7AF9A883-CC44-4401-AE67-8FCEACB7DDDA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15" creationId="{84D39D81-9726-4BD7-BDC0-FA0B2AD0D219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41" creationId="{91181F6D-A54F-4289-8C36-80ECE3B2C8E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42" creationId="{CCDF84CD-BC27-4182-9FBA-9D4FEED95410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43" creationId="{E4387CED-5FBE-4AFF-B64D-975B5574F16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44" creationId="{10E83414-3440-46C7-8C07-7D073B69C42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45" creationId="{FE5CD03B-066A-46AF-8FB8-E8A78074ABE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979876663" sldId="268"/>
            <ac:spMk id="47" creationId="{F4640D91-CB97-4FCC-8FEF-F4B22B844DC4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979876663" sldId="268"/>
            <ac:picMk id="17" creationId="{05ED5B1E-974F-476C-A3C9-572D3602E95E}"/>
          </ac:picMkLst>
        </pc:pic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979876663" sldId="268"/>
            <ac:picMk id="36" creationId="{F3CCCCDF-EA66-4F5E-98F3-A05239CBBAC4}"/>
          </ac:picMkLst>
        </pc:pic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979876663" sldId="268"/>
            <ac:picMk id="38" creationId="{8A6BB597-41F4-432E-8432-8F39511B2941}"/>
          </ac:picMkLst>
        </pc:pic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979876663" sldId="268"/>
            <ac:picMk id="40" creationId="{76B2FC80-9F3B-46D8-94D9-882D90A858F6}"/>
          </ac:picMkLst>
        </pc:picChg>
      </pc:sldChg>
      <pc:sldChg chg="addSp delSp modSp mod">
        <pc:chgData name="Sher, David" userId="72069eda-2ab2-4c9f-8cbe-1a6a3ad29d06" providerId="ADAL" clId="{8A5904F1-0628-418F-A692-8D3285173EB7}" dt="2024-02-18T04:16:49.713" v="1202" actId="20577"/>
        <pc:sldMkLst>
          <pc:docMk/>
          <pc:sldMk cId="3891345585" sldId="270"/>
        </pc:sldMkLst>
        <pc:spChg chg="add mod">
          <ac:chgData name="Sher, David" userId="72069eda-2ab2-4c9f-8cbe-1a6a3ad29d06" providerId="ADAL" clId="{8A5904F1-0628-418F-A692-8D3285173EB7}" dt="2024-02-18T04:05:06.958" v="1019"/>
          <ac:spMkLst>
            <pc:docMk/>
            <pc:sldMk cId="3891345585" sldId="270"/>
            <ac:spMk id="2" creationId="{82D2A2B1-3344-E85E-6190-FCA02B99E04F}"/>
          </ac:spMkLst>
        </pc:spChg>
        <pc:spChg chg="add mod">
          <ac:chgData name="Sher, David" userId="72069eda-2ab2-4c9f-8cbe-1a6a3ad29d06" providerId="ADAL" clId="{8A5904F1-0628-418F-A692-8D3285173EB7}" dt="2024-02-18T04:05:19.705" v="1021"/>
          <ac:spMkLst>
            <pc:docMk/>
            <pc:sldMk cId="3891345585" sldId="270"/>
            <ac:spMk id="3" creationId="{E4F91228-9164-0364-3140-99C550F8F97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91345585" sldId="270"/>
            <ac:spMk id="4" creationId="{0C329F70-04F7-4C70-BCF8-D4371F54EF2F}"/>
          </ac:spMkLst>
        </pc:spChg>
        <pc:spChg chg="mod">
          <ac:chgData name="Sher, David" userId="72069eda-2ab2-4c9f-8cbe-1a6a3ad29d06" providerId="ADAL" clId="{8A5904F1-0628-418F-A692-8D3285173EB7}" dt="2024-02-18T04:04:11.377" v="1005" actId="20577"/>
          <ac:spMkLst>
            <pc:docMk/>
            <pc:sldMk cId="3891345585" sldId="270"/>
            <ac:spMk id="5" creationId="{06A3302E-502D-4151-81C9-5FD6AF9596D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91345585" sldId="270"/>
            <ac:spMk id="6" creationId="{9ED907F8-C614-4D59-A03F-BF9CD5E35703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91345585" sldId="270"/>
            <ac:spMk id="7" creationId="{4B18D636-CC10-4B1E-AA38-419DCCF2D9C9}"/>
          </ac:spMkLst>
        </pc:spChg>
        <pc:spChg chg="add mod">
          <ac:chgData name="Sher, David" userId="72069eda-2ab2-4c9f-8cbe-1a6a3ad29d06" providerId="ADAL" clId="{8A5904F1-0628-418F-A692-8D3285173EB7}" dt="2024-02-18T04:06:06.740" v="1023"/>
          <ac:spMkLst>
            <pc:docMk/>
            <pc:sldMk cId="3891345585" sldId="270"/>
            <ac:spMk id="8" creationId="{86CCC113-636A-D2C9-C192-8528554899AE}"/>
          </ac:spMkLst>
        </pc:spChg>
        <pc:spChg chg="mod">
          <ac:chgData name="Sher, David" userId="72069eda-2ab2-4c9f-8cbe-1a6a3ad29d06" providerId="ADAL" clId="{8A5904F1-0628-418F-A692-8D3285173EB7}" dt="2024-02-18T03:55:08.571" v="981" actId="20577"/>
          <ac:spMkLst>
            <pc:docMk/>
            <pc:sldMk cId="3891345585" sldId="270"/>
            <ac:spMk id="9" creationId="{0D098C43-2F2A-4100-89BC-5931039293FA}"/>
          </ac:spMkLst>
        </pc:spChg>
        <pc:spChg chg="mod">
          <ac:chgData name="Sher, David" userId="72069eda-2ab2-4c9f-8cbe-1a6a3ad29d06" providerId="ADAL" clId="{8A5904F1-0628-418F-A692-8D3285173EB7}" dt="2024-02-18T04:16:49.713" v="1202" actId="20577"/>
          <ac:spMkLst>
            <pc:docMk/>
            <pc:sldMk cId="3891345585" sldId="270"/>
            <ac:spMk id="10" creationId="{1DB251F7-EBE7-46AC-A920-FFE2C5AF68EA}"/>
          </ac:spMkLst>
        </pc:spChg>
        <pc:spChg chg="mod">
          <ac:chgData name="Sher, David" userId="72069eda-2ab2-4c9f-8cbe-1a6a3ad29d06" providerId="ADAL" clId="{8A5904F1-0628-418F-A692-8D3285173EB7}" dt="2024-02-18T04:13:25.270" v="1091" actId="14100"/>
          <ac:spMkLst>
            <pc:docMk/>
            <pc:sldMk cId="3891345585" sldId="270"/>
            <ac:spMk id="11" creationId="{60726BA7-44D6-4116-90E3-38325026EAAD}"/>
          </ac:spMkLst>
        </pc:spChg>
        <pc:spChg chg="add del mod">
          <ac:chgData name="Sher, David" userId="72069eda-2ab2-4c9f-8cbe-1a6a3ad29d06" providerId="ADAL" clId="{8A5904F1-0628-418F-A692-8D3285173EB7}" dt="2024-02-18T04:13:34.740" v="1092" actId="1076"/>
          <ac:spMkLst>
            <pc:docMk/>
            <pc:sldMk cId="3891345585" sldId="270"/>
            <ac:spMk id="12" creationId="{7FB7F30B-2A84-4C44-BC5A-E826ED6E74A2}"/>
          </ac:spMkLst>
        </pc:spChg>
        <pc:spChg chg="add mod">
          <ac:chgData name="Sher, David" userId="72069eda-2ab2-4c9f-8cbe-1a6a3ad29d06" providerId="ADAL" clId="{8A5904F1-0628-418F-A692-8D3285173EB7}" dt="2024-02-18T04:06:26.266" v="1025"/>
          <ac:spMkLst>
            <pc:docMk/>
            <pc:sldMk cId="3891345585" sldId="270"/>
            <ac:spMk id="13" creationId="{B90E7D15-72AC-4442-F96E-9C836B1DC71D}"/>
          </ac:spMkLst>
        </pc:spChg>
        <pc:spChg chg="add">
          <ac:chgData name="Sher, David" userId="72069eda-2ab2-4c9f-8cbe-1a6a3ad29d06" providerId="ADAL" clId="{8A5904F1-0628-418F-A692-8D3285173EB7}" dt="2024-02-18T04:09:03.093" v="1055"/>
          <ac:spMkLst>
            <pc:docMk/>
            <pc:sldMk cId="3891345585" sldId="270"/>
            <ac:spMk id="14" creationId="{C495FCB6-5D07-84AF-EAEE-388BE0D85C2D}"/>
          </ac:spMkLst>
        </pc:spChg>
        <pc:spChg chg="add">
          <ac:chgData name="Sher, David" userId="72069eda-2ab2-4c9f-8cbe-1a6a3ad29d06" providerId="ADAL" clId="{8A5904F1-0628-418F-A692-8D3285173EB7}" dt="2024-02-18T04:11:19.552" v="1079"/>
          <ac:spMkLst>
            <pc:docMk/>
            <pc:sldMk cId="3891345585" sldId="270"/>
            <ac:spMk id="15" creationId="{01A596B9-653B-2E3C-CDD5-C157B3646A11}"/>
          </ac:spMkLst>
        </pc:spChg>
        <pc:spChg chg="add">
          <ac:chgData name="Sher, David" userId="72069eda-2ab2-4c9f-8cbe-1a6a3ad29d06" providerId="ADAL" clId="{8A5904F1-0628-418F-A692-8D3285173EB7}" dt="2024-02-18T04:12:20.453" v="1082"/>
          <ac:spMkLst>
            <pc:docMk/>
            <pc:sldMk cId="3891345585" sldId="270"/>
            <ac:spMk id="16" creationId="{5F476C01-D17C-59EB-9BF2-29B9D7DECED5}"/>
          </ac:spMkLst>
        </pc:spChg>
      </pc:sldChg>
      <pc:sldChg chg="modSp del">
        <pc:chgData name="Sher, David" userId="72069eda-2ab2-4c9f-8cbe-1a6a3ad29d06" providerId="ADAL" clId="{8A5904F1-0628-418F-A692-8D3285173EB7}" dt="2024-02-18T05:00:12.630" v="2224" actId="47"/>
        <pc:sldMkLst>
          <pc:docMk/>
          <pc:sldMk cId="2624630061" sldId="272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624630061" sldId="272"/>
            <ac:spMk id="2" creationId="{81FCAF0A-629F-4EC6-B3E6-563ED999F360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624630061" sldId="272"/>
            <ac:spMk id="3" creationId="{FAD72D26-24EF-4CBD-9431-A558CB7CA90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624630061" sldId="272"/>
            <ac:spMk id="6" creationId="{5E5CAC52-3FD1-464A-805A-B8F7AF04574A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624630061" sldId="272"/>
            <ac:spMk id="7" creationId="{920A7C57-D6C5-4BA0-AB3C-41D4E3436B0E}"/>
          </ac:spMkLst>
        </pc:spChg>
      </pc:sldChg>
      <pc:sldChg chg="modSp del">
        <pc:chgData name="Sher, David" userId="72069eda-2ab2-4c9f-8cbe-1a6a3ad29d06" providerId="ADAL" clId="{8A5904F1-0628-418F-A692-8D3285173EB7}" dt="2024-02-18T04:59:39.262" v="2220" actId="47"/>
        <pc:sldMkLst>
          <pc:docMk/>
          <pc:sldMk cId="3740286033" sldId="277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40286033" sldId="277"/>
            <ac:spMk id="4" creationId="{E39EF484-38C8-4EDC-ACF5-695CFB216839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40286033" sldId="277"/>
            <ac:spMk id="5" creationId="{AFD183D7-B16E-4A9D-BC4B-D1EC347BF97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40286033" sldId="277"/>
            <ac:spMk id="6" creationId="{705C33DF-36C9-49E9-B48D-A320B179C4D4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40286033" sldId="277"/>
            <ac:spMk id="7" creationId="{3E174092-82D3-44E0-8948-4096232ED0A7}"/>
          </ac:spMkLst>
        </pc:spChg>
      </pc:sldChg>
      <pc:sldChg chg="modSp del">
        <pc:chgData name="Sher, David" userId="72069eda-2ab2-4c9f-8cbe-1a6a3ad29d06" providerId="ADAL" clId="{8A5904F1-0628-418F-A692-8D3285173EB7}" dt="2024-02-18T04:59:43.154" v="2221" actId="47"/>
        <pc:sldMkLst>
          <pc:docMk/>
          <pc:sldMk cId="2496947791" sldId="278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496947791" sldId="278"/>
            <ac:spMk id="2" creationId="{FCB102D8-1D22-4940-AF19-07CF3A0DC5F4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496947791" sldId="278"/>
            <ac:spMk id="14" creationId="{DC738669-5750-45EA-9715-A0041D4C569B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496947791" sldId="278"/>
            <ac:spMk id="15" creationId="{CD05A243-8080-4F6D-8538-65CDDF891BA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496947791" sldId="278"/>
            <ac:spMk id="16" creationId="{3F8A62C8-5437-4C47-AC0F-0605F84CBA57}"/>
          </ac:spMkLst>
        </pc:spChg>
        <pc:graphicFrameChg chg="mod">
          <ac:chgData name="Sher, David" userId="72069eda-2ab2-4c9f-8cbe-1a6a3ad29d06" providerId="ADAL" clId="{8A5904F1-0628-418F-A692-8D3285173EB7}" dt="2024-02-18T03:53:29.602" v="971"/>
          <ac:graphicFrameMkLst>
            <pc:docMk/>
            <pc:sldMk cId="2496947791" sldId="278"/>
            <ac:graphicFrameMk id="13" creationId="{914D6EE3-4782-45C1-A75C-003483879C97}"/>
          </ac:graphicFrameMkLst>
        </pc:graphicFrameChg>
      </pc:sldChg>
      <pc:sldChg chg="modSp del">
        <pc:chgData name="Sher, David" userId="72069eda-2ab2-4c9f-8cbe-1a6a3ad29d06" providerId="ADAL" clId="{8A5904F1-0628-418F-A692-8D3285173EB7}" dt="2024-02-18T04:59:52.727" v="2222" actId="47"/>
        <pc:sldMkLst>
          <pc:docMk/>
          <pc:sldMk cId="395518310" sldId="279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95518310" sldId="279"/>
            <ac:spMk id="14" creationId="{C15EE852-24F1-4643-8082-AB45CFF2BA10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95518310" sldId="279"/>
            <ac:spMk id="15" creationId="{4139825C-53C7-44F4-A064-9795CECD081B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95518310" sldId="279"/>
            <ac:spMk id="19" creationId="{386DB667-0553-4FB8-B0E0-776539934AF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95518310" sldId="279"/>
            <ac:spMk id="20" creationId="{C77C6228-C5A8-44DC-ABD7-A22A4475D3D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95518310" sldId="279"/>
            <ac:spMk id="21" creationId="{1C563B34-DD53-4FB1-B8C2-8914E01C6365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395518310" sldId="279"/>
            <ac:picMk id="18" creationId="{301557C2-9072-409B-88EC-E8577CEFCAFB}"/>
          </ac:picMkLst>
        </pc:picChg>
      </pc:sldChg>
      <pc:sldChg chg="modSp del">
        <pc:chgData name="Sher, David" userId="72069eda-2ab2-4c9f-8cbe-1a6a3ad29d06" providerId="ADAL" clId="{8A5904F1-0628-418F-A692-8D3285173EB7}" dt="2024-02-18T05:00:15.274" v="2225" actId="47"/>
        <pc:sldMkLst>
          <pc:docMk/>
          <pc:sldMk cId="1420547054" sldId="281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7" creationId="{47788B34-4190-4916-9048-47720EA5ABF1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8" creationId="{ABA415A0-3B77-43FB-A408-5F1DA4B0AAFA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9" creationId="{8598ECEC-4413-4244-8F21-0076EC51180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0" creationId="{34A9BC34-CFDB-4D7A-8D6C-1CE608D0909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1" creationId="{1D014E48-5DD9-49CE-AD5B-0FEF69204F68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2" creationId="{3A63626D-0E6E-4023-ABFC-A744C9862159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3" creationId="{258E9390-685C-4BAD-BFAD-EC56E81C474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4" creationId="{D236478C-E242-44E0-8357-C72C9B588CA7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5" creationId="{65A6DC02-681E-4AF7-AC6E-57CDDB2FBA28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420547054" sldId="281"/>
            <ac:spMk id="16" creationId="{CF0A8666-4477-461C-A79D-E91232EE973E}"/>
          </ac:spMkLst>
        </pc:spChg>
      </pc:sldChg>
      <pc:sldChg chg="del">
        <pc:chgData name="Sher, David" userId="72069eda-2ab2-4c9f-8cbe-1a6a3ad29d06" providerId="ADAL" clId="{8A5904F1-0628-418F-A692-8D3285173EB7}" dt="2024-02-18T03:16:24.292" v="3" actId="47"/>
        <pc:sldMkLst>
          <pc:docMk/>
          <pc:sldMk cId="560021826" sldId="317"/>
        </pc:sldMkLst>
      </pc:sldChg>
      <pc:sldChg chg="modSp mod ord">
        <pc:chgData name="Sher, David" userId="72069eda-2ab2-4c9f-8cbe-1a6a3ad29d06" providerId="ADAL" clId="{8A5904F1-0628-418F-A692-8D3285173EB7}" dt="2024-02-18T05:16:15.685" v="2776" actId="20577"/>
        <pc:sldMkLst>
          <pc:docMk/>
          <pc:sldMk cId="3521561301" sldId="321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21561301" sldId="321"/>
            <ac:spMk id="4" creationId="{0C329F70-04F7-4C70-BCF8-D4371F54EF2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21561301" sldId="321"/>
            <ac:spMk id="5" creationId="{06A3302E-502D-4151-81C9-5FD6AF9596D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21561301" sldId="321"/>
            <ac:spMk id="6" creationId="{9ED907F8-C614-4D59-A03F-BF9CD5E35703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21561301" sldId="321"/>
            <ac:spMk id="11" creationId="{581E8936-2270-47FE-94A4-398CB123EF90}"/>
          </ac:spMkLst>
        </pc:spChg>
        <pc:spChg chg="mod">
          <ac:chgData name="Sher, David" userId="72069eda-2ab2-4c9f-8cbe-1a6a3ad29d06" providerId="ADAL" clId="{8A5904F1-0628-418F-A692-8D3285173EB7}" dt="2024-02-18T05:16:15.685" v="2776" actId="20577"/>
          <ac:spMkLst>
            <pc:docMk/>
            <pc:sldMk cId="3521561301" sldId="321"/>
            <ac:spMk id="13" creationId="{C0287FEC-3826-4868-8D93-52429C6156F5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3521561301" sldId="321"/>
            <ac:picMk id="16" creationId="{361E9ADB-7377-4CF1-9AE4-AEFBDEBEEEEC}"/>
          </ac:picMkLst>
        </pc:picChg>
      </pc:sldChg>
      <pc:sldChg chg="modSp add del mod">
        <pc:chgData name="Sher, David" userId="72069eda-2ab2-4c9f-8cbe-1a6a3ad29d06" providerId="ADAL" clId="{8A5904F1-0628-418F-A692-8D3285173EB7}" dt="2024-02-18T03:56:24.474" v="994"/>
        <pc:sldMkLst>
          <pc:docMk/>
          <pc:sldMk cId="2313234867" sldId="389"/>
        </pc:sldMkLst>
        <pc:spChg chg="mod">
          <ac:chgData name="Sher, David" userId="72069eda-2ab2-4c9f-8cbe-1a6a3ad29d06" providerId="ADAL" clId="{8A5904F1-0628-418F-A692-8D3285173EB7}" dt="2024-02-18T03:51:20.045" v="937" actId="20577"/>
          <ac:spMkLst>
            <pc:docMk/>
            <pc:sldMk cId="2313234867" sldId="389"/>
            <ac:spMk id="3" creationId="{D3B60D6F-4D0F-4D33-B2A7-159C8583FF00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13234867" sldId="389"/>
            <ac:spMk id="13" creationId="{915FE2C5-E66A-4405-B19E-2C5C546C98E4}"/>
          </ac:spMkLst>
        </pc:spChg>
        <pc:spChg chg="mod">
          <ac:chgData name="Sher, David" userId="72069eda-2ab2-4c9f-8cbe-1a6a3ad29d06" providerId="ADAL" clId="{8A5904F1-0628-418F-A692-8D3285173EB7}" dt="2024-02-18T03:56:24.474" v="994"/>
          <ac:spMkLst>
            <pc:docMk/>
            <pc:sldMk cId="2313234867" sldId="389"/>
            <ac:spMk id="14" creationId="{B01DF4D0-78BC-4C8C-9570-26F0B225433A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13234867" sldId="389"/>
            <ac:spMk id="15" creationId="{3B199C97-F175-437D-8311-DB662925C063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313234867" sldId="389"/>
            <ac:picMk id="8" creationId="{06D2324F-3B7B-45EF-9584-C8EADD2C8C0B}"/>
          </ac:picMkLst>
        </pc:pic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313234867" sldId="389"/>
            <ac:picMk id="10" creationId="{71F862F9-0E8A-4DB9-8083-1C3AA6E5D777}"/>
          </ac:picMkLst>
        </pc:pic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313234867" sldId="389"/>
            <ac:picMk id="12" creationId="{A63F39B9-0715-40B5-8ECB-9B983F99C690}"/>
          </ac:picMkLst>
        </pc:picChg>
      </pc:sldChg>
      <pc:sldChg chg="modSp">
        <pc:chgData name="Sher, David" userId="72069eda-2ab2-4c9f-8cbe-1a6a3ad29d06" providerId="ADAL" clId="{8A5904F1-0628-418F-A692-8D3285173EB7}" dt="2024-02-18T03:53:29.602" v="971"/>
        <pc:sldMkLst>
          <pc:docMk/>
          <pc:sldMk cId="3247798845" sldId="391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247798845" sldId="391"/>
            <ac:spMk id="4" creationId="{7823E305-6365-4345-8BD1-4A31C61D96CB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247798845" sldId="391"/>
            <ac:spMk id="5" creationId="{0B37A3FF-ED32-4C4A-A21F-848A3BF6F89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247798845" sldId="391"/>
            <ac:spMk id="6" creationId="{36E60F23-FB58-4EF8-82FD-E86CED25FDD4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247798845" sldId="391"/>
            <ac:spMk id="22" creationId="{F8FAEED9-1ECD-45F9-87A0-9394BAEABB79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247798845" sldId="391"/>
            <ac:spMk id="23" creationId="{8E5E4638-9BCB-4C2E-914F-CC868E2020D5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3247798845" sldId="391"/>
            <ac:picMk id="27" creationId="{9E660784-34E2-4CDA-926A-DDD6AAF35046}"/>
          </ac:picMkLst>
        </pc:pic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3247798845" sldId="391"/>
            <ac:picMk id="33" creationId="{48106962-23C6-4DFE-BB3A-E5FFF03F38CE}"/>
          </ac:picMkLst>
        </pc:picChg>
      </pc:sldChg>
      <pc:sldChg chg="del">
        <pc:chgData name="Sher, David" userId="72069eda-2ab2-4c9f-8cbe-1a6a3ad29d06" providerId="ADAL" clId="{8A5904F1-0628-418F-A692-8D3285173EB7}" dt="2024-02-18T03:37:08.087" v="580" actId="47"/>
        <pc:sldMkLst>
          <pc:docMk/>
          <pc:sldMk cId="1251096410" sldId="392"/>
        </pc:sldMkLst>
      </pc:sldChg>
      <pc:sldChg chg="modSp mod">
        <pc:chgData name="Sher, David" userId="72069eda-2ab2-4c9f-8cbe-1a6a3ad29d06" providerId="ADAL" clId="{8A5904F1-0628-418F-A692-8D3285173EB7}" dt="2024-02-18T04:31:32.337" v="1722" actId="20577"/>
        <pc:sldMkLst>
          <pc:docMk/>
          <pc:sldMk cId="3597389826" sldId="393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97389826" sldId="393"/>
            <ac:spMk id="4" creationId="{8260CECC-2D20-BD33-1E65-DC03122F542B}"/>
          </ac:spMkLst>
        </pc:spChg>
        <pc:spChg chg="mod">
          <ac:chgData name="Sher, David" userId="72069eda-2ab2-4c9f-8cbe-1a6a3ad29d06" providerId="ADAL" clId="{8A5904F1-0628-418F-A692-8D3285173EB7}" dt="2024-02-18T03:57:57.164" v="998"/>
          <ac:spMkLst>
            <pc:docMk/>
            <pc:sldMk cId="3597389826" sldId="393"/>
            <ac:spMk id="5" creationId="{82278879-C42C-CB8D-E91C-712DC34900B0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97389826" sldId="393"/>
            <ac:spMk id="6" creationId="{DFEAB1D4-52FA-ECFE-38A3-30985456CC1C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97389826" sldId="393"/>
            <ac:spMk id="7" creationId="{5A49F42A-431D-9582-2F80-B0932D33E58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597389826" sldId="393"/>
            <ac:spMk id="9" creationId="{0D1695E0-F8FC-DC07-2D2E-863D3AE259B8}"/>
          </ac:spMkLst>
        </pc:spChg>
        <pc:spChg chg="mod">
          <ac:chgData name="Sher, David" userId="72069eda-2ab2-4c9f-8cbe-1a6a3ad29d06" providerId="ADAL" clId="{8A5904F1-0628-418F-A692-8D3285173EB7}" dt="2024-02-18T04:27:34.253" v="1506" actId="20577"/>
          <ac:spMkLst>
            <pc:docMk/>
            <pc:sldMk cId="3597389826" sldId="393"/>
            <ac:spMk id="10" creationId="{8FEC7439-7C1E-799E-6E38-634AEF507A1A}"/>
          </ac:spMkLst>
        </pc:spChg>
        <pc:spChg chg="mod">
          <ac:chgData name="Sher, David" userId="72069eda-2ab2-4c9f-8cbe-1a6a3ad29d06" providerId="ADAL" clId="{8A5904F1-0628-418F-A692-8D3285173EB7}" dt="2024-02-18T04:29:06.287" v="1614" actId="14100"/>
          <ac:spMkLst>
            <pc:docMk/>
            <pc:sldMk cId="3597389826" sldId="393"/>
            <ac:spMk id="11" creationId="{BA96F6DB-7D7E-8C7F-E292-EBE6A033F415}"/>
          </ac:spMkLst>
        </pc:spChg>
        <pc:spChg chg="mod">
          <ac:chgData name="Sher, David" userId="72069eda-2ab2-4c9f-8cbe-1a6a3ad29d06" providerId="ADAL" clId="{8A5904F1-0628-418F-A692-8D3285173EB7}" dt="2024-02-18T04:31:32.337" v="1722" actId="20577"/>
          <ac:spMkLst>
            <pc:docMk/>
            <pc:sldMk cId="3597389826" sldId="393"/>
            <ac:spMk id="12" creationId="{1C9C2672-0027-651D-27ED-DFEBFB4F1D6D}"/>
          </ac:spMkLst>
        </pc:spChg>
      </pc:sldChg>
      <pc:sldChg chg="modSp del">
        <pc:chgData name="Sher, David" userId="72069eda-2ab2-4c9f-8cbe-1a6a3ad29d06" providerId="ADAL" clId="{8A5904F1-0628-418F-A692-8D3285173EB7}" dt="2024-02-18T04:55:16.398" v="2195" actId="47"/>
        <pc:sldMkLst>
          <pc:docMk/>
          <pc:sldMk cId="370115738" sldId="394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4" creationId="{10F843AF-5CA3-DCAA-CAE9-3B395D93ACF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5" creationId="{57B8C192-1112-CE3C-F672-52F1A82981F7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6" creationId="{9DF8FB65-827D-7885-849D-240C93E09C3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7" creationId="{6BBA6E30-3F36-2667-401B-D8EDA644B5A7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9" creationId="{AC5EF9F1-56A0-BC16-00EE-FA34C5CCEEF9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10" creationId="{375802FC-1A90-2AB9-6955-977CB19E544B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11" creationId="{C981AB6A-F912-5837-484F-BD5472930A3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70115738" sldId="394"/>
            <ac:spMk id="12" creationId="{3523D99E-7A11-0FDE-B67A-B2761FA94DAB}"/>
          </ac:spMkLst>
        </pc:spChg>
      </pc:sldChg>
      <pc:sldChg chg="modSp del">
        <pc:chgData name="Sher, David" userId="72069eda-2ab2-4c9f-8cbe-1a6a3ad29d06" providerId="ADAL" clId="{8A5904F1-0628-418F-A692-8D3285173EB7}" dt="2024-02-18T05:01:58.753" v="2250" actId="47"/>
        <pc:sldMkLst>
          <pc:docMk/>
          <pc:sldMk cId="3423618246" sldId="395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4" creationId="{4D48207B-FFD3-2B1C-927C-585A107B50F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5" creationId="{A696D7F0-8F12-00EA-675C-CF3F39F6C17B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6" creationId="{197810AF-AC86-9E90-FE55-CAD3260110E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7" creationId="{FDB28FDF-8696-35E7-AEAC-64EE5DDD47F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9" creationId="{3C1954A1-F190-F549-3FDE-595267CC811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10" creationId="{0F9EEB58-2E57-E1F8-7DE9-9A83FFF40208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11" creationId="{4840B5AA-9BE6-8A0D-3844-822E6CB61424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423618246" sldId="395"/>
            <ac:spMk id="12" creationId="{97DA70C0-BEEF-1D41-6B6F-003BEAAAA63F}"/>
          </ac:spMkLst>
        </pc:spChg>
      </pc:sldChg>
      <pc:sldChg chg="modSp del">
        <pc:chgData name="Sher, David" userId="72069eda-2ab2-4c9f-8cbe-1a6a3ad29d06" providerId="ADAL" clId="{8A5904F1-0628-418F-A692-8D3285173EB7}" dt="2024-02-18T04:59:32.540" v="2219" actId="47"/>
        <pc:sldMkLst>
          <pc:docMk/>
          <pc:sldMk cId="1252865244" sldId="396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4" creationId="{04A2AD0C-9625-0F17-F636-61D4F6E59823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5" creationId="{D689B9F9-0D01-689A-A65B-861DFADBA7F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6" creationId="{96A68DF6-29A6-E43B-9EE6-09B717D2D49F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7" creationId="{7A648F08-3260-C835-103B-EFEE0EBEB898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9" creationId="{82A1A5D4-8F27-E3D6-5635-85B35C65A4BC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10" creationId="{50490618-13EA-3BF4-F225-D9C68EEE9AB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11" creationId="{38636CF4-3CAE-DEDB-0807-2AA3042E042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1252865244" sldId="396"/>
            <ac:spMk id="12" creationId="{8DE61D4E-41B4-C1D5-4E1C-813FD6486105}"/>
          </ac:spMkLst>
        </pc:spChg>
      </pc:sldChg>
      <pc:sldChg chg="modSp del">
        <pc:chgData name="Sher, David" userId="72069eda-2ab2-4c9f-8cbe-1a6a3ad29d06" providerId="ADAL" clId="{8A5904F1-0628-418F-A692-8D3285173EB7}" dt="2024-02-18T04:55:13.365" v="2194" actId="47"/>
        <pc:sldMkLst>
          <pc:docMk/>
          <pc:sldMk cId="2326647310" sldId="397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26647310" sldId="397"/>
            <ac:spMk id="2" creationId="{6EAD2E95-B230-3BBD-5979-86B7556AA34B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26647310" sldId="397"/>
            <ac:spMk id="3" creationId="{E75258BA-8B81-325E-8B37-3FB3B9F063BD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26647310" sldId="397"/>
            <ac:spMk id="4" creationId="{1F81B62F-1400-DA93-203A-059E00DCB375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26647310" sldId="397"/>
            <ac:spMk id="6" creationId="{2055E6EE-8583-1210-844F-0ADE1E36C2A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326647310" sldId="397"/>
            <ac:spMk id="15" creationId="{7A640D54-22DD-C673-27FD-6C8E36B8A2BE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326647310" sldId="397"/>
            <ac:picMk id="8" creationId="{CCF631B0-30C0-B60C-5567-E13169533AB0}"/>
          </ac:picMkLst>
        </pc:picChg>
      </pc:sldChg>
      <pc:sldChg chg="modSp del">
        <pc:chgData name="Sher, David" userId="72069eda-2ab2-4c9f-8cbe-1a6a3ad29d06" providerId="ADAL" clId="{8A5904F1-0628-418F-A692-8D3285173EB7}" dt="2024-02-18T05:01:58.753" v="2250" actId="47"/>
        <pc:sldMkLst>
          <pc:docMk/>
          <pc:sldMk cId="2569998786" sldId="398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569998786" sldId="398"/>
            <ac:spMk id="2" creationId="{82048095-595D-E165-ED2E-05C289C70EFE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569998786" sldId="398"/>
            <ac:spMk id="3" creationId="{6F7CF609-5CA6-9C83-5179-D277654D8DF1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569998786" sldId="398"/>
            <ac:spMk id="4" creationId="{D0E366AD-06F8-A4D4-1D30-CFF6CC81DC77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569998786" sldId="398"/>
            <ac:spMk id="6" creationId="{B077E711-496B-E4E1-1F89-133B869F87D7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2569998786" sldId="398"/>
            <ac:spMk id="15" creationId="{133F446C-A634-FAD9-CEBB-0A52DC17EC9D}"/>
          </ac:spMkLst>
        </pc:sp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2569998786" sldId="398"/>
            <ac:picMk id="8" creationId="{55DC256E-4307-F5EC-7A61-0CD99E948393}"/>
          </ac:picMkLst>
        </pc:picChg>
      </pc:sldChg>
      <pc:sldChg chg="addSp delSp modSp mod">
        <pc:chgData name="Sher, David" userId="72069eda-2ab2-4c9f-8cbe-1a6a3ad29d06" providerId="ADAL" clId="{8A5904F1-0628-418F-A692-8D3285173EB7}" dt="2024-02-18T05:06:18.933" v="2420" actId="20577"/>
        <pc:sldMkLst>
          <pc:docMk/>
          <pc:sldMk cId="363810878" sldId="399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63810878" sldId="399"/>
            <ac:spMk id="2" creationId="{44A97CED-4DE2-7DA8-2A26-12754C18B747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63810878" sldId="399"/>
            <ac:spMk id="3" creationId="{1FE76638-D43E-DBF8-4B48-DAE1F338B91D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63810878" sldId="399"/>
            <ac:spMk id="4" creationId="{A95AABAA-7EB1-E235-0CD6-4E6D32AC8511}"/>
          </ac:spMkLst>
        </pc:spChg>
        <pc:spChg chg="mod">
          <ac:chgData name="Sher, David" userId="72069eda-2ab2-4c9f-8cbe-1a6a3ad29d06" providerId="ADAL" clId="{8A5904F1-0628-418F-A692-8D3285173EB7}" dt="2024-02-18T05:06:18.933" v="2420" actId="20577"/>
          <ac:spMkLst>
            <pc:docMk/>
            <pc:sldMk cId="363810878" sldId="399"/>
            <ac:spMk id="6" creationId="{899972C9-971D-E737-BF56-84C2610CC4AB}"/>
          </ac:spMkLst>
        </pc:spChg>
        <pc:spChg chg="mod">
          <ac:chgData name="Sher, David" userId="72069eda-2ab2-4c9f-8cbe-1a6a3ad29d06" providerId="ADAL" clId="{8A5904F1-0628-418F-A692-8D3285173EB7}" dt="2024-02-18T05:05:59.502" v="2388" actId="20577"/>
          <ac:spMkLst>
            <pc:docMk/>
            <pc:sldMk cId="363810878" sldId="399"/>
            <ac:spMk id="15" creationId="{54155D25-8DA2-DFF4-F323-22B314FC1BF2}"/>
          </ac:spMkLst>
        </pc:spChg>
        <pc:graphicFrameChg chg="add del modGraphic">
          <ac:chgData name="Sher, David" userId="72069eda-2ab2-4c9f-8cbe-1a6a3ad29d06" providerId="ADAL" clId="{8A5904F1-0628-418F-A692-8D3285173EB7}" dt="2024-02-18T05:05:24.054" v="2372" actId="27309"/>
          <ac:graphicFrameMkLst>
            <pc:docMk/>
            <pc:sldMk cId="363810878" sldId="399"/>
            <ac:graphicFrameMk id="7" creationId="{726038C7-19E6-8CBC-39C8-D7BC084CC6A5}"/>
          </ac:graphicFrameMkLst>
        </pc:graphicFrameChg>
        <pc:picChg chg="mod">
          <ac:chgData name="Sher, David" userId="72069eda-2ab2-4c9f-8cbe-1a6a3ad29d06" providerId="ADAL" clId="{8A5904F1-0628-418F-A692-8D3285173EB7}" dt="2024-02-18T03:53:29.602" v="971"/>
          <ac:picMkLst>
            <pc:docMk/>
            <pc:sldMk cId="363810878" sldId="399"/>
            <ac:picMk id="8" creationId="{8F52FBB4-7B16-CB67-8F5F-39B39112138B}"/>
          </ac:picMkLst>
        </pc:picChg>
      </pc:sldChg>
      <pc:sldChg chg="add del">
        <pc:chgData name="Sher, David" userId="72069eda-2ab2-4c9f-8cbe-1a6a3ad29d06" providerId="ADAL" clId="{8A5904F1-0628-418F-A692-8D3285173EB7}" dt="2024-02-18T03:52:36.330" v="945"/>
        <pc:sldMkLst>
          <pc:docMk/>
          <pc:sldMk cId="2290798915" sldId="400"/>
        </pc:sldMkLst>
      </pc:sldChg>
      <pc:sldChg chg="modSp add mod">
        <pc:chgData name="Sher, David" userId="72069eda-2ab2-4c9f-8cbe-1a6a3ad29d06" providerId="ADAL" clId="{8A5904F1-0628-418F-A692-8D3285173EB7}" dt="2024-02-18T03:57:45.033" v="997"/>
        <pc:sldMkLst>
          <pc:docMk/>
          <pc:sldMk cId="3845599701" sldId="400"/>
        </pc:sldMkLst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45599701" sldId="400"/>
            <ac:spMk id="4" creationId="{E6AD4E50-0199-85F6-7259-EF6A7FA18B2D}"/>
          </ac:spMkLst>
        </pc:spChg>
        <pc:spChg chg="mod">
          <ac:chgData name="Sher, David" userId="72069eda-2ab2-4c9f-8cbe-1a6a3ad29d06" providerId="ADAL" clId="{8A5904F1-0628-418F-A692-8D3285173EB7}" dt="2024-02-18T03:57:45.033" v="997"/>
          <ac:spMkLst>
            <pc:docMk/>
            <pc:sldMk cId="3845599701" sldId="400"/>
            <ac:spMk id="5" creationId="{E6D00E49-153C-29EC-D1A8-4A3BD6717B14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45599701" sldId="400"/>
            <ac:spMk id="6" creationId="{4101E421-F9C8-64AE-5A99-BDEA665B91DC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45599701" sldId="400"/>
            <ac:spMk id="7" creationId="{14D00846-9305-40BC-1298-89F45EF9F002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45599701" sldId="400"/>
            <ac:spMk id="9" creationId="{AA6555BA-25DA-8EC6-0584-16A2422C1116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45599701" sldId="400"/>
            <ac:spMk id="11" creationId="{5B119FC4-66A5-B66D-9BF7-DB103FDE2BB8}"/>
          </ac:spMkLst>
        </pc:spChg>
        <pc:spChg chg="mod">
          <ac:chgData name="Sher, David" userId="72069eda-2ab2-4c9f-8cbe-1a6a3ad29d06" providerId="ADAL" clId="{8A5904F1-0628-418F-A692-8D3285173EB7}" dt="2024-02-18T03:53:29.602" v="971"/>
          <ac:spMkLst>
            <pc:docMk/>
            <pc:sldMk cId="3845599701" sldId="400"/>
            <ac:spMk id="12" creationId="{EBFCE103-D2DA-41AC-10B3-F49950FB5D37}"/>
          </ac:spMkLst>
        </pc:spChg>
      </pc:sldChg>
      <pc:sldChg chg="new del ord">
        <pc:chgData name="Sher, David" userId="72069eda-2ab2-4c9f-8cbe-1a6a3ad29d06" providerId="ADAL" clId="{8A5904F1-0628-418F-A692-8D3285173EB7}" dt="2024-02-18T03:52:30.164" v="943" actId="47"/>
        <pc:sldMkLst>
          <pc:docMk/>
          <pc:sldMk cId="3939314894" sldId="400"/>
        </pc:sldMkLst>
      </pc:sldChg>
      <pc:sldChg chg="modSp new mod">
        <pc:chgData name="Sher, David" userId="72069eda-2ab2-4c9f-8cbe-1a6a3ad29d06" providerId="ADAL" clId="{8A5904F1-0628-418F-A692-8D3285173EB7}" dt="2024-02-18T04:55:40.088" v="2196" actId="255"/>
        <pc:sldMkLst>
          <pc:docMk/>
          <pc:sldMk cId="2504451141" sldId="401"/>
        </pc:sldMkLst>
        <pc:spChg chg="mod">
          <ac:chgData name="Sher, David" userId="72069eda-2ab2-4c9f-8cbe-1a6a3ad29d06" providerId="ADAL" clId="{8A5904F1-0628-418F-A692-8D3285173EB7}" dt="2024-02-18T04:32:50.687" v="1743" actId="20577"/>
          <ac:spMkLst>
            <pc:docMk/>
            <pc:sldMk cId="2504451141" sldId="401"/>
            <ac:spMk id="2" creationId="{56308EF6-A8E3-417F-B2E8-8C5199D92D09}"/>
          </ac:spMkLst>
        </pc:spChg>
        <pc:spChg chg="mod">
          <ac:chgData name="Sher, David" userId="72069eda-2ab2-4c9f-8cbe-1a6a3ad29d06" providerId="ADAL" clId="{8A5904F1-0628-418F-A692-8D3285173EB7}" dt="2024-02-18T04:55:40.088" v="2196" actId="255"/>
          <ac:spMkLst>
            <pc:docMk/>
            <pc:sldMk cId="2504451141" sldId="401"/>
            <ac:spMk id="3" creationId="{BF34A5FC-032B-2654-6138-A19AEC427E93}"/>
          </ac:spMkLst>
        </pc:spChg>
      </pc:sldChg>
      <pc:sldChg chg="addSp delSp modSp new mod ord delAnim modAnim">
        <pc:chgData name="Sher, David" userId="72069eda-2ab2-4c9f-8cbe-1a6a3ad29d06" providerId="ADAL" clId="{8A5904F1-0628-418F-A692-8D3285173EB7}" dt="2024-02-19T05:40:16.678" v="5404" actId="14100"/>
        <pc:sldMkLst>
          <pc:docMk/>
          <pc:sldMk cId="1964377744" sldId="402"/>
        </pc:sldMkLst>
        <pc:spChg chg="mod">
          <ac:chgData name="Sher, David" userId="72069eda-2ab2-4c9f-8cbe-1a6a3ad29d06" providerId="ADAL" clId="{8A5904F1-0628-418F-A692-8D3285173EB7}" dt="2024-02-18T05:01:29.549" v="2247" actId="20577"/>
          <ac:spMkLst>
            <pc:docMk/>
            <pc:sldMk cId="1964377744" sldId="402"/>
            <ac:spMk id="2" creationId="{9DD8B449-BDAF-3A0B-A18E-97DE706E1253}"/>
          </ac:spMkLst>
        </pc:spChg>
        <pc:spChg chg="mod">
          <ac:chgData name="Sher, David" userId="72069eda-2ab2-4c9f-8cbe-1a6a3ad29d06" providerId="ADAL" clId="{8A5904F1-0628-418F-A692-8D3285173EB7}" dt="2024-02-18T05:19:41.566" v="2799" actId="14100"/>
          <ac:spMkLst>
            <pc:docMk/>
            <pc:sldMk cId="1964377744" sldId="402"/>
            <ac:spMk id="3" creationId="{9DBAB1B8-A59F-BCB9-1803-8ECE1E1C79D1}"/>
          </ac:spMkLst>
        </pc:spChg>
        <pc:spChg chg="mod">
          <ac:chgData name="Sher, David" userId="72069eda-2ab2-4c9f-8cbe-1a6a3ad29d06" providerId="ADAL" clId="{8A5904F1-0628-418F-A692-8D3285173EB7}" dt="2024-02-19T01:38:29.928" v="3800" actId="14100"/>
          <ac:spMkLst>
            <pc:docMk/>
            <pc:sldMk cId="1964377744" sldId="402"/>
            <ac:spMk id="4" creationId="{143DB52E-4EB5-94E7-93DD-DE2A355EB3F0}"/>
          </ac:spMkLst>
        </pc:spChg>
        <pc:spChg chg="mod">
          <ac:chgData name="Sher, David" userId="72069eda-2ab2-4c9f-8cbe-1a6a3ad29d06" providerId="ADAL" clId="{8A5904F1-0628-418F-A692-8D3285173EB7}" dt="2024-02-18T05:19:51.963" v="2800" actId="14100"/>
          <ac:spMkLst>
            <pc:docMk/>
            <pc:sldMk cId="1964377744" sldId="402"/>
            <ac:spMk id="5" creationId="{42BBFA51-5D0F-6220-575B-083FFB13A517}"/>
          </ac:spMkLst>
        </pc:spChg>
        <pc:spChg chg="del mod">
          <ac:chgData name="Sher, David" userId="72069eda-2ab2-4c9f-8cbe-1a6a3ad29d06" providerId="ADAL" clId="{8A5904F1-0628-418F-A692-8D3285173EB7}" dt="2024-02-18T06:47:57.102" v="3143"/>
          <ac:spMkLst>
            <pc:docMk/>
            <pc:sldMk cId="1964377744" sldId="402"/>
            <ac:spMk id="6" creationId="{94706505-1C37-14F4-E985-BA485D9EBAA1}"/>
          </ac:spMkLst>
        </pc:spChg>
        <pc:spChg chg="add del mod">
          <ac:chgData name="Sher, David" userId="72069eda-2ab2-4c9f-8cbe-1a6a3ad29d06" providerId="ADAL" clId="{8A5904F1-0628-418F-A692-8D3285173EB7}" dt="2024-02-19T05:08:12.752" v="5378"/>
          <ac:spMkLst>
            <pc:docMk/>
            <pc:sldMk cId="1964377744" sldId="402"/>
            <ac:spMk id="10" creationId="{074464EE-8D5E-0318-35B2-6AEFD0007C5C}"/>
          </ac:spMkLst>
        </pc:spChg>
        <pc:spChg chg="add del mod">
          <ac:chgData name="Sher, David" userId="72069eda-2ab2-4c9f-8cbe-1a6a3ad29d06" providerId="ADAL" clId="{8A5904F1-0628-418F-A692-8D3285173EB7}" dt="2024-02-19T01:37:13.185" v="3796"/>
          <ac:spMkLst>
            <pc:docMk/>
            <pc:sldMk cId="1964377744" sldId="402"/>
            <ac:spMk id="11" creationId="{75EFFB1B-E16D-5427-9BCC-7FED7F493330}"/>
          </ac:spMkLst>
        </pc:spChg>
        <pc:picChg chg="add del mod">
          <ac:chgData name="Sher, David" userId="72069eda-2ab2-4c9f-8cbe-1a6a3ad29d06" providerId="ADAL" clId="{8A5904F1-0628-418F-A692-8D3285173EB7}" dt="2024-02-19T01:36:41.358" v="3795" actId="478"/>
          <ac:picMkLst>
            <pc:docMk/>
            <pc:sldMk cId="1964377744" sldId="402"/>
            <ac:picMk id="10" creationId="{C2C455B8-586A-8B09-8D3D-AF6DEED7741E}"/>
          </ac:picMkLst>
        </pc:picChg>
        <pc:picChg chg="add mod">
          <ac:chgData name="Sher, David" userId="72069eda-2ab2-4c9f-8cbe-1a6a3ad29d06" providerId="ADAL" clId="{8A5904F1-0628-418F-A692-8D3285173EB7}" dt="2024-02-18T07:15:31.786" v="3465"/>
          <ac:picMkLst>
            <pc:docMk/>
            <pc:sldMk cId="1964377744" sldId="402"/>
            <ac:picMk id="11" creationId="{5E2F598F-8083-5060-7685-351F4BEF1401}"/>
          </ac:picMkLst>
        </pc:picChg>
        <pc:picChg chg="add mod">
          <ac:chgData name="Sher, David" userId="72069eda-2ab2-4c9f-8cbe-1a6a3ad29d06" providerId="ADAL" clId="{8A5904F1-0628-418F-A692-8D3285173EB7}" dt="2024-02-19T05:40:16.678" v="5404" actId="14100"/>
          <ac:picMkLst>
            <pc:docMk/>
            <pc:sldMk cId="1964377744" sldId="402"/>
            <ac:picMk id="11" creationId="{EBA138EC-074F-8700-20BD-FB35F8C835D2}"/>
          </ac:picMkLst>
        </pc:picChg>
        <pc:picChg chg="add mod">
          <ac:chgData name="Sher, David" userId="72069eda-2ab2-4c9f-8cbe-1a6a3ad29d06" providerId="ADAL" clId="{8A5904F1-0628-418F-A692-8D3285173EB7}" dt="2024-02-18T07:15:53.374" v="3467"/>
          <ac:picMkLst>
            <pc:docMk/>
            <pc:sldMk cId="1964377744" sldId="402"/>
            <ac:picMk id="12" creationId="{BA25C972-C1A4-3F45-DAA9-4F7895EBEBCB}"/>
          </ac:picMkLst>
        </pc:picChg>
        <pc:picChg chg="add del mod">
          <ac:chgData name="Sher, David" userId="72069eda-2ab2-4c9f-8cbe-1a6a3ad29d06" providerId="ADAL" clId="{8A5904F1-0628-418F-A692-8D3285173EB7}" dt="2024-02-19T05:07:14.959" v="5377" actId="478"/>
          <ac:picMkLst>
            <pc:docMk/>
            <pc:sldMk cId="1964377744" sldId="402"/>
            <ac:picMk id="12" creationId="{F78CED82-58D4-36E6-4EF8-57D3CCD0D02E}"/>
          </ac:picMkLst>
        </pc:picChg>
      </pc:sldChg>
      <pc:sldChg chg="new del">
        <pc:chgData name="Sher, David" userId="72069eda-2ab2-4c9f-8cbe-1a6a3ad29d06" providerId="ADAL" clId="{8A5904F1-0628-418F-A692-8D3285173EB7}" dt="2024-02-18T05:02:41.969" v="2252" actId="680"/>
        <pc:sldMkLst>
          <pc:docMk/>
          <pc:sldMk cId="1296389946" sldId="403"/>
        </pc:sldMkLst>
      </pc:sldChg>
      <pc:sldChg chg="addSp delSp modSp new mod delAnim modAnim">
        <pc:chgData name="Sher, David" userId="72069eda-2ab2-4c9f-8cbe-1a6a3ad29d06" providerId="ADAL" clId="{8A5904F1-0628-418F-A692-8D3285173EB7}" dt="2024-02-19T05:40:10.032" v="5403" actId="14100"/>
        <pc:sldMkLst>
          <pc:docMk/>
          <pc:sldMk cId="1939504933" sldId="403"/>
        </pc:sldMkLst>
        <pc:spChg chg="mod">
          <ac:chgData name="Sher, David" userId="72069eda-2ab2-4c9f-8cbe-1a6a3ad29d06" providerId="ADAL" clId="{8A5904F1-0628-418F-A692-8D3285173EB7}" dt="2024-02-18T05:03:30.661" v="2327" actId="20577"/>
          <ac:spMkLst>
            <pc:docMk/>
            <pc:sldMk cId="1939504933" sldId="403"/>
            <ac:spMk id="2" creationId="{145CCF3F-790F-B858-D13E-9BEB3C62B0AA}"/>
          </ac:spMkLst>
        </pc:spChg>
        <pc:spChg chg="mod">
          <ac:chgData name="Sher, David" userId="72069eda-2ab2-4c9f-8cbe-1a6a3ad29d06" providerId="ADAL" clId="{8A5904F1-0628-418F-A692-8D3285173EB7}" dt="2024-02-18T06:49:04.488" v="3161" actId="14100"/>
          <ac:spMkLst>
            <pc:docMk/>
            <pc:sldMk cId="1939504933" sldId="403"/>
            <ac:spMk id="3" creationId="{EBEAE24B-5CE0-5A67-43B7-C2C05ABE48EF}"/>
          </ac:spMkLst>
        </pc:spChg>
        <pc:spChg chg="mod">
          <ac:chgData name="Sher, David" userId="72069eda-2ab2-4c9f-8cbe-1a6a3ad29d06" providerId="ADAL" clId="{8A5904F1-0628-418F-A692-8D3285173EB7}" dt="2024-02-18T06:55:17.867" v="3451" actId="1076"/>
          <ac:spMkLst>
            <pc:docMk/>
            <pc:sldMk cId="1939504933" sldId="403"/>
            <ac:spMk id="4" creationId="{EAD4A599-21B6-10BC-AB9C-15CB6630E704}"/>
          </ac:spMkLst>
        </pc:spChg>
        <pc:spChg chg="mod">
          <ac:chgData name="Sher, David" userId="72069eda-2ab2-4c9f-8cbe-1a6a3ad29d06" providerId="ADAL" clId="{8A5904F1-0628-418F-A692-8D3285173EB7}" dt="2024-02-18T06:55:31.610" v="3459" actId="20577"/>
          <ac:spMkLst>
            <pc:docMk/>
            <pc:sldMk cId="1939504933" sldId="403"/>
            <ac:spMk id="5" creationId="{926B870F-9A5B-0101-2632-17A09AAD4F0B}"/>
          </ac:spMkLst>
        </pc:spChg>
        <pc:spChg chg="del mod">
          <ac:chgData name="Sher, David" userId="72069eda-2ab2-4c9f-8cbe-1a6a3ad29d06" providerId="ADAL" clId="{8A5904F1-0628-418F-A692-8D3285173EB7}" dt="2024-02-18T07:16:47.287" v="3468"/>
          <ac:spMkLst>
            <pc:docMk/>
            <pc:sldMk cId="1939504933" sldId="403"/>
            <ac:spMk id="6" creationId="{F5E143B0-469D-EE1A-7F99-4472827F7A19}"/>
          </ac:spMkLst>
        </pc:spChg>
        <pc:spChg chg="add del mod">
          <ac:chgData name="Sher, David" userId="72069eda-2ab2-4c9f-8cbe-1a6a3ad29d06" providerId="ADAL" clId="{8A5904F1-0628-418F-A692-8D3285173EB7}" dt="2024-02-19T05:15:20.987" v="5380"/>
          <ac:spMkLst>
            <pc:docMk/>
            <pc:sldMk cId="1939504933" sldId="403"/>
            <ac:spMk id="11" creationId="{28E235A8-46C2-04A9-8B61-5153F2A8C4ED}"/>
          </ac:spMkLst>
        </pc:spChg>
        <pc:spChg chg="add del mod">
          <ac:chgData name="Sher, David" userId="72069eda-2ab2-4c9f-8cbe-1a6a3ad29d06" providerId="ADAL" clId="{8A5904F1-0628-418F-A692-8D3285173EB7}" dt="2024-02-19T05:20:43.646" v="5384"/>
          <ac:spMkLst>
            <pc:docMk/>
            <pc:sldMk cId="1939504933" sldId="403"/>
            <ac:spMk id="14" creationId="{E4AED548-30DB-D3B2-1890-8EC8905BF134}"/>
          </ac:spMkLst>
        </pc:spChg>
        <pc:picChg chg="add del mod">
          <ac:chgData name="Sher, David" userId="72069eda-2ab2-4c9f-8cbe-1a6a3ad29d06" providerId="ADAL" clId="{8A5904F1-0628-418F-A692-8D3285173EB7}" dt="2024-02-19T05:11:17.648" v="5379" actId="478"/>
          <ac:picMkLst>
            <pc:docMk/>
            <pc:sldMk cId="1939504933" sldId="403"/>
            <ac:picMk id="10" creationId="{AE3E2C35-C530-1FCF-A3F3-0D6A43CCF3F9}"/>
          </ac:picMkLst>
        </pc:picChg>
        <pc:picChg chg="add del mod">
          <ac:chgData name="Sher, David" userId="72069eda-2ab2-4c9f-8cbe-1a6a3ad29d06" providerId="ADAL" clId="{8A5904F1-0628-418F-A692-8D3285173EB7}" dt="2024-02-19T05:19:27.851" v="5383" actId="478"/>
          <ac:picMkLst>
            <pc:docMk/>
            <pc:sldMk cId="1939504933" sldId="403"/>
            <ac:picMk id="12" creationId="{274ADF74-792A-D968-5649-B9A76BBB9477}"/>
          </ac:picMkLst>
        </pc:picChg>
        <pc:picChg chg="add mod">
          <ac:chgData name="Sher, David" userId="72069eda-2ab2-4c9f-8cbe-1a6a3ad29d06" providerId="ADAL" clId="{8A5904F1-0628-418F-A692-8D3285173EB7}" dt="2024-02-19T05:40:10.032" v="5403" actId="14100"/>
          <ac:picMkLst>
            <pc:docMk/>
            <pc:sldMk cId="1939504933" sldId="403"/>
            <ac:picMk id="15" creationId="{55310074-A1DE-E04C-3C95-13A8C4DC7C5C}"/>
          </ac:picMkLst>
        </pc:picChg>
      </pc:sldChg>
      <pc:sldChg chg="addSp delSp modSp new mod delAnim modAnim">
        <pc:chgData name="Sher, David" userId="72069eda-2ab2-4c9f-8cbe-1a6a3ad29d06" providerId="ADAL" clId="{8A5904F1-0628-418F-A692-8D3285173EB7}" dt="2024-02-19T05:40:00.822" v="5402" actId="14100"/>
        <pc:sldMkLst>
          <pc:docMk/>
          <pc:sldMk cId="3359197791" sldId="404"/>
        </pc:sldMkLst>
        <pc:spChg chg="mod">
          <ac:chgData name="Sher, David" userId="72069eda-2ab2-4c9f-8cbe-1a6a3ad29d06" providerId="ADAL" clId="{8A5904F1-0628-418F-A692-8D3285173EB7}" dt="2024-02-18T05:04:51.529" v="2353" actId="20577"/>
          <ac:spMkLst>
            <pc:docMk/>
            <pc:sldMk cId="3359197791" sldId="404"/>
            <ac:spMk id="2" creationId="{F43590E6-9D6D-45B6-2AF7-CACF5E6BE282}"/>
          </ac:spMkLst>
        </pc:spChg>
        <pc:spChg chg="mod">
          <ac:chgData name="Sher, David" userId="72069eda-2ab2-4c9f-8cbe-1a6a3ad29d06" providerId="ADAL" clId="{8A5904F1-0628-418F-A692-8D3285173EB7}" dt="2024-02-18T07:23:40.251" v="3632" actId="1076"/>
          <ac:spMkLst>
            <pc:docMk/>
            <pc:sldMk cId="3359197791" sldId="404"/>
            <ac:spMk id="3" creationId="{81FCF51D-FE77-A583-46E4-3C4A882CACE2}"/>
          </ac:spMkLst>
        </pc:spChg>
        <pc:spChg chg="mod">
          <ac:chgData name="Sher, David" userId="72069eda-2ab2-4c9f-8cbe-1a6a3ad29d06" providerId="ADAL" clId="{8A5904F1-0628-418F-A692-8D3285173EB7}" dt="2024-02-18T07:23:50.826" v="3634" actId="14100"/>
          <ac:spMkLst>
            <pc:docMk/>
            <pc:sldMk cId="3359197791" sldId="404"/>
            <ac:spMk id="4" creationId="{4835B428-4642-F089-CDAC-90CF9E9410EC}"/>
          </ac:spMkLst>
        </pc:spChg>
        <pc:spChg chg="mod">
          <ac:chgData name="Sher, David" userId="72069eda-2ab2-4c9f-8cbe-1a6a3ad29d06" providerId="ADAL" clId="{8A5904F1-0628-418F-A692-8D3285173EB7}" dt="2024-02-18T07:23:59.834" v="3639" actId="20577"/>
          <ac:spMkLst>
            <pc:docMk/>
            <pc:sldMk cId="3359197791" sldId="404"/>
            <ac:spMk id="5" creationId="{C29A98A5-E3E2-2431-AAAA-F08CF946B1ED}"/>
          </ac:spMkLst>
        </pc:spChg>
        <pc:spChg chg="del">
          <ac:chgData name="Sher, David" userId="72069eda-2ab2-4c9f-8cbe-1a6a3ad29d06" providerId="ADAL" clId="{8A5904F1-0628-418F-A692-8D3285173EB7}" dt="2024-02-18T07:34:34.371" v="3640"/>
          <ac:spMkLst>
            <pc:docMk/>
            <pc:sldMk cId="3359197791" sldId="404"/>
            <ac:spMk id="6" creationId="{95A3F0CC-B094-BB6F-2FA0-78591E42060C}"/>
          </ac:spMkLst>
        </pc:spChg>
        <pc:spChg chg="add del mod">
          <ac:chgData name="Sher, David" userId="72069eda-2ab2-4c9f-8cbe-1a6a3ad29d06" providerId="ADAL" clId="{8A5904F1-0628-418F-A692-8D3285173EB7}" dt="2024-02-19T05:19:04.526" v="5382"/>
          <ac:spMkLst>
            <pc:docMk/>
            <pc:sldMk cId="3359197791" sldId="404"/>
            <ac:spMk id="11" creationId="{B5292050-A3EA-02AB-17B8-DC2C7ABCF747}"/>
          </ac:spMkLst>
        </pc:spChg>
        <pc:picChg chg="add del mod">
          <ac:chgData name="Sher, David" userId="72069eda-2ab2-4c9f-8cbe-1a6a3ad29d06" providerId="ADAL" clId="{8A5904F1-0628-418F-A692-8D3285173EB7}" dt="2024-02-19T05:15:33.747" v="5381" actId="478"/>
          <ac:picMkLst>
            <pc:docMk/>
            <pc:sldMk cId="3359197791" sldId="404"/>
            <ac:picMk id="10" creationId="{31814717-1F9E-A6D6-21C5-54C5BD661215}"/>
          </ac:picMkLst>
        </pc:picChg>
        <pc:picChg chg="add mod">
          <ac:chgData name="Sher, David" userId="72069eda-2ab2-4c9f-8cbe-1a6a3ad29d06" providerId="ADAL" clId="{8A5904F1-0628-418F-A692-8D3285173EB7}" dt="2024-02-19T05:40:00.822" v="5402" actId="14100"/>
          <ac:picMkLst>
            <pc:docMk/>
            <pc:sldMk cId="3359197791" sldId="404"/>
            <ac:picMk id="12" creationId="{7F1C8D61-C32B-587F-515C-E28F91DFE12C}"/>
          </ac:picMkLst>
        </pc:picChg>
      </pc:sldChg>
      <pc:sldChg chg="addSp delSp modSp new mod delAnim modAnim">
        <pc:chgData name="Sher, David" userId="72069eda-2ab2-4c9f-8cbe-1a6a3ad29d06" providerId="ADAL" clId="{8A5904F1-0628-418F-A692-8D3285173EB7}" dt="2024-02-19T05:39:44.552" v="5399" actId="14100"/>
        <pc:sldMkLst>
          <pc:docMk/>
          <pc:sldMk cId="1314803858" sldId="405"/>
        </pc:sldMkLst>
        <pc:spChg chg="mod">
          <ac:chgData name="Sher, David" userId="72069eda-2ab2-4c9f-8cbe-1a6a3ad29d06" providerId="ADAL" clId="{8A5904F1-0628-418F-A692-8D3285173EB7}" dt="2024-02-18T05:05:15.042" v="2370" actId="20577"/>
          <ac:spMkLst>
            <pc:docMk/>
            <pc:sldMk cId="1314803858" sldId="405"/>
            <ac:spMk id="2" creationId="{F88A6C61-B7B6-9606-8D56-D8C273DB27EA}"/>
          </ac:spMkLst>
        </pc:spChg>
        <pc:spChg chg="mod">
          <ac:chgData name="Sher, David" userId="72069eda-2ab2-4c9f-8cbe-1a6a3ad29d06" providerId="ADAL" clId="{8A5904F1-0628-418F-A692-8D3285173EB7}" dt="2024-02-18T07:35:17.313" v="3648" actId="20577"/>
          <ac:spMkLst>
            <pc:docMk/>
            <pc:sldMk cId="1314803858" sldId="405"/>
            <ac:spMk id="3" creationId="{6C3DDD49-C7FD-E45F-0982-A9F004144B88}"/>
          </ac:spMkLst>
        </pc:spChg>
        <pc:spChg chg="mod">
          <ac:chgData name="Sher, David" userId="72069eda-2ab2-4c9f-8cbe-1a6a3ad29d06" providerId="ADAL" clId="{8A5904F1-0628-418F-A692-8D3285173EB7}" dt="2024-02-18T07:36:08.552" v="3781" actId="20577"/>
          <ac:spMkLst>
            <pc:docMk/>
            <pc:sldMk cId="1314803858" sldId="405"/>
            <ac:spMk id="4" creationId="{8FFA1D24-AF8B-3308-78FE-7DC88B8F8F9B}"/>
          </ac:spMkLst>
        </pc:spChg>
        <pc:spChg chg="mod">
          <ac:chgData name="Sher, David" userId="72069eda-2ab2-4c9f-8cbe-1a6a3ad29d06" providerId="ADAL" clId="{8A5904F1-0628-418F-A692-8D3285173EB7}" dt="2024-02-18T07:37:00.752" v="3793" actId="14100"/>
          <ac:spMkLst>
            <pc:docMk/>
            <pc:sldMk cId="1314803858" sldId="405"/>
            <ac:spMk id="5" creationId="{484BCEE1-D0BE-FD2A-60DA-04A9C13B82E1}"/>
          </ac:spMkLst>
        </pc:spChg>
        <pc:spChg chg="del mod">
          <ac:chgData name="Sher, David" userId="72069eda-2ab2-4c9f-8cbe-1a6a3ad29d06" providerId="ADAL" clId="{8A5904F1-0628-418F-A692-8D3285173EB7}" dt="2024-02-18T07:44:41.825" v="3794"/>
          <ac:spMkLst>
            <pc:docMk/>
            <pc:sldMk cId="1314803858" sldId="405"/>
            <ac:spMk id="6" creationId="{4D87BA0D-C1E5-29DE-EF35-F795DC4ED3F6}"/>
          </ac:spMkLst>
        </pc:spChg>
        <pc:spChg chg="add del mod">
          <ac:chgData name="Sher, David" userId="72069eda-2ab2-4c9f-8cbe-1a6a3ad29d06" providerId="ADAL" clId="{8A5904F1-0628-418F-A692-8D3285173EB7}" dt="2024-02-19T05:24:40.905" v="5386"/>
          <ac:spMkLst>
            <pc:docMk/>
            <pc:sldMk cId="1314803858" sldId="405"/>
            <ac:spMk id="11" creationId="{84A638B5-3E84-BB57-2F37-F61AE4620512}"/>
          </ac:spMkLst>
        </pc:spChg>
        <pc:picChg chg="add del mod">
          <ac:chgData name="Sher, David" userId="72069eda-2ab2-4c9f-8cbe-1a6a3ad29d06" providerId="ADAL" clId="{8A5904F1-0628-418F-A692-8D3285173EB7}" dt="2024-02-19T05:20:58.296" v="5385" actId="478"/>
          <ac:picMkLst>
            <pc:docMk/>
            <pc:sldMk cId="1314803858" sldId="405"/>
            <ac:picMk id="10" creationId="{19546E97-F8DC-FC79-9BBB-AD44E87034BF}"/>
          </ac:picMkLst>
        </pc:picChg>
        <pc:picChg chg="add mod">
          <ac:chgData name="Sher, David" userId="72069eda-2ab2-4c9f-8cbe-1a6a3ad29d06" providerId="ADAL" clId="{8A5904F1-0628-418F-A692-8D3285173EB7}" dt="2024-02-19T05:39:44.552" v="5399" actId="14100"/>
          <ac:picMkLst>
            <pc:docMk/>
            <pc:sldMk cId="1314803858" sldId="405"/>
            <ac:picMk id="12" creationId="{F5C53361-CF44-FD67-8BA6-B7A09E872FFF}"/>
          </ac:picMkLst>
        </pc:picChg>
      </pc:sldChg>
      <pc:sldChg chg="new del">
        <pc:chgData name="Sher, David" userId="72069eda-2ab2-4c9f-8cbe-1a6a3ad29d06" providerId="ADAL" clId="{8A5904F1-0628-418F-A692-8D3285173EB7}" dt="2024-02-18T05:07:00.722" v="2422" actId="680"/>
        <pc:sldMkLst>
          <pc:docMk/>
          <pc:sldMk cId="224055259" sldId="406"/>
        </pc:sldMkLst>
      </pc:sldChg>
      <pc:sldChg chg="modSp add mod">
        <pc:chgData name="Sher, David" userId="72069eda-2ab2-4c9f-8cbe-1a6a3ad29d06" providerId="ADAL" clId="{8A5904F1-0628-418F-A692-8D3285173EB7}" dt="2024-02-19T02:42:41.271" v="5131" actId="20577"/>
        <pc:sldMkLst>
          <pc:docMk/>
          <pc:sldMk cId="3638214459" sldId="406"/>
        </pc:sldMkLst>
        <pc:spChg chg="mod">
          <ac:chgData name="Sher, David" userId="72069eda-2ab2-4c9f-8cbe-1a6a3ad29d06" providerId="ADAL" clId="{8A5904F1-0628-418F-A692-8D3285173EB7}" dt="2024-02-18T05:09:14.054" v="2479" actId="20577"/>
          <ac:spMkLst>
            <pc:docMk/>
            <pc:sldMk cId="3638214459" sldId="406"/>
            <ac:spMk id="6" creationId="{E9C96787-BD51-6C7B-1CC1-0C8724FBD417}"/>
          </ac:spMkLst>
        </pc:spChg>
        <pc:spChg chg="mod">
          <ac:chgData name="Sher, David" userId="72069eda-2ab2-4c9f-8cbe-1a6a3ad29d06" providerId="ADAL" clId="{8A5904F1-0628-418F-A692-8D3285173EB7}" dt="2024-02-19T02:42:41.271" v="5131" actId="20577"/>
          <ac:spMkLst>
            <pc:docMk/>
            <pc:sldMk cId="3638214459" sldId="406"/>
            <ac:spMk id="15" creationId="{FA43B691-4ED4-B375-095E-81E3F9F171BB}"/>
          </ac:spMkLst>
        </pc:spChg>
      </pc:sldChg>
      <pc:sldChg chg="addSp delSp modSp new mod delAnim modAnim">
        <pc:chgData name="Sher, David" userId="72069eda-2ab2-4c9f-8cbe-1a6a3ad29d06" providerId="ADAL" clId="{8A5904F1-0628-418F-A692-8D3285173EB7}" dt="2024-02-19T05:39:34.221" v="5398" actId="14100"/>
        <pc:sldMkLst>
          <pc:docMk/>
          <pc:sldMk cId="2109520099" sldId="407"/>
        </pc:sldMkLst>
        <pc:spChg chg="mod">
          <ac:chgData name="Sher, David" userId="72069eda-2ab2-4c9f-8cbe-1a6a3ad29d06" providerId="ADAL" clId="{8A5904F1-0628-418F-A692-8D3285173EB7}" dt="2024-02-19T02:10:23.964" v="4217" actId="14100"/>
          <ac:spMkLst>
            <pc:docMk/>
            <pc:sldMk cId="2109520099" sldId="407"/>
            <ac:spMk id="2" creationId="{382B7F1D-4ED9-3282-E22A-69D152FDED43}"/>
          </ac:spMkLst>
        </pc:spChg>
        <pc:spChg chg="mod">
          <ac:chgData name="Sher, David" userId="72069eda-2ab2-4c9f-8cbe-1a6a3ad29d06" providerId="ADAL" clId="{8A5904F1-0628-418F-A692-8D3285173EB7}" dt="2024-02-19T02:04:46.893" v="4180" actId="1076"/>
          <ac:spMkLst>
            <pc:docMk/>
            <pc:sldMk cId="2109520099" sldId="407"/>
            <ac:spMk id="3" creationId="{C63C8817-6CD4-23C1-E7F1-E3ADDA6603B5}"/>
          </ac:spMkLst>
        </pc:spChg>
        <pc:spChg chg="mod">
          <ac:chgData name="Sher, David" userId="72069eda-2ab2-4c9f-8cbe-1a6a3ad29d06" providerId="ADAL" clId="{8A5904F1-0628-418F-A692-8D3285173EB7}" dt="2024-02-19T02:10:57.959" v="4220" actId="14100"/>
          <ac:spMkLst>
            <pc:docMk/>
            <pc:sldMk cId="2109520099" sldId="407"/>
            <ac:spMk id="4" creationId="{80ED78AF-7D1B-4B4C-A9BB-F43B1E815913}"/>
          </ac:spMkLst>
        </pc:spChg>
        <pc:spChg chg="mod">
          <ac:chgData name="Sher, David" userId="72069eda-2ab2-4c9f-8cbe-1a6a3ad29d06" providerId="ADAL" clId="{8A5904F1-0628-418F-A692-8D3285173EB7}" dt="2024-02-19T02:10:47.266" v="4219" actId="1076"/>
          <ac:spMkLst>
            <pc:docMk/>
            <pc:sldMk cId="2109520099" sldId="407"/>
            <ac:spMk id="5" creationId="{C15338B7-5CAD-0BC7-C63D-460DB599302C}"/>
          </ac:spMkLst>
        </pc:spChg>
        <pc:spChg chg="del mod">
          <ac:chgData name="Sher, David" userId="72069eda-2ab2-4c9f-8cbe-1a6a3ad29d06" providerId="ADAL" clId="{8A5904F1-0628-418F-A692-8D3285173EB7}" dt="2024-02-19T03:09:33.901" v="5364"/>
          <ac:spMkLst>
            <pc:docMk/>
            <pc:sldMk cId="2109520099" sldId="407"/>
            <ac:spMk id="6" creationId="{BA8EF1B6-5205-2712-B6C6-685F1874F597}"/>
          </ac:spMkLst>
        </pc:spChg>
        <pc:spChg chg="add del mod">
          <ac:chgData name="Sher, David" userId="72069eda-2ab2-4c9f-8cbe-1a6a3ad29d06" providerId="ADAL" clId="{8A5904F1-0628-418F-A692-8D3285173EB7}" dt="2024-02-19T05:29:58.344" v="5388"/>
          <ac:spMkLst>
            <pc:docMk/>
            <pc:sldMk cId="2109520099" sldId="407"/>
            <ac:spMk id="11" creationId="{811B2DD2-7E87-334E-E8D7-283B7C51C9B6}"/>
          </ac:spMkLst>
        </pc:spChg>
        <pc:picChg chg="add del mod">
          <ac:chgData name="Sher, David" userId="72069eda-2ab2-4c9f-8cbe-1a6a3ad29d06" providerId="ADAL" clId="{8A5904F1-0628-418F-A692-8D3285173EB7}" dt="2024-02-19T05:24:54.620" v="5387" actId="478"/>
          <ac:picMkLst>
            <pc:docMk/>
            <pc:sldMk cId="2109520099" sldId="407"/>
            <ac:picMk id="10" creationId="{401E1F4D-AF3F-1023-CDC3-335E4501AD52}"/>
          </ac:picMkLst>
        </pc:picChg>
        <pc:picChg chg="add mod">
          <ac:chgData name="Sher, David" userId="72069eda-2ab2-4c9f-8cbe-1a6a3ad29d06" providerId="ADAL" clId="{8A5904F1-0628-418F-A692-8D3285173EB7}" dt="2024-02-19T05:39:34.221" v="5398" actId="14100"/>
          <ac:picMkLst>
            <pc:docMk/>
            <pc:sldMk cId="2109520099" sldId="407"/>
            <ac:picMk id="12" creationId="{63ED5BE2-72B4-100F-C141-4FD97A78E978}"/>
          </ac:picMkLst>
        </pc:picChg>
      </pc:sldChg>
      <pc:sldChg chg="addSp delSp modSp new mod delAnim modAnim">
        <pc:chgData name="Sher, David" userId="72069eda-2ab2-4c9f-8cbe-1a6a3ad29d06" providerId="ADAL" clId="{8A5904F1-0628-418F-A692-8D3285173EB7}" dt="2024-02-19T05:39:27.753" v="5397" actId="14100"/>
        <pc:sldMkLst>
          <pc:docMk/>
          <pc:sldMk cId="2892958266" sldId="408"/>
        </pc:sldMkLst>
        <pc:spChg chg="mod">
          <ac:chgData name="Sher, David" userId="72069eda-2ab2-4c9f-8cbe-1a6a3ad29d06" providerId="ADAL" clId="{8A5904F1-0628-418F-A692-8D3285173EB7}" dt="2024-02-19T02:11:40.192" v="4223" actId="14100"/>
          <ac:spMkLst>
            <pc:docMk/>
            <pc:sldMk cId="2892958266" sldId="408"/>
            <ac:spMk id="2" creationId="{D96AA568-4ED2-C3A6-0F16-46959FC463ED}"/>
          </ac:spMkLst>
        </pc:spChg>
        <pc:spChg chg="mod">
          <ac:chgData name="Sher, David" userId="72069eda-2ab2-4c9f-8cbe-1a6a3ad29d06" providerId="ADAL" clId="{8A5904F1-0628-418F-A692-8D3285173EB7}" dt="2024-02-19T02:12:38.822" v="4235" actId="20577"/>
          <ac:spMkLst>
            <pc:docMk/>
            <pc:sldMk cId="2892958266" sldId="408"/>
            <ac:spMk id="3" creationId="{93EBCF02-85C8-2685-11D4-AF170FAA724A}"/>
          </ac:spMkLst>
        </pc:spChg>
        <pc:spChg chg="mod">
          <ac:chgData name="Sher, David" userId="72069eda-2ab2-4c9f-8cbe-1a6a3ad29d06" providerId="ADAL" clId="{8A5904F1-0628-418F-A692-8D3285173EB7}" dt="2024-02-19T05:35:15.153" v="5391" actId="14100"/>
          <ac:spMkLst>
            <pc:docMk/>
            <pc:sldMk cId="2892958266" sldId="408"/>
            <ac:spMk id="4" creationId="{93AD6AD0-F416-8807-E52C-65BC5CB1C87B}"/>
          </ac:spMkLst>
        </pc:spChg>
        <pc:spChg chg="mod">
          <ac:chgData name="Sher, David" userId="72069eda-2ab2-4c9f-8cbe-1a6a3ad29d06" providerId="ADAL" clId="{8A5904F1-0628-418F-A692-8D3285173EB7}" dt="2024-02-19T02:12:44.202" v="4240" actId="20577"/>
          <ac:spMkLst>
            <pc:docMk/>
            <pc:sldMk cId="2892958266" sldId="408"/>
            <ac:spMk id="5" creationId="{CAD0EFF6-1192-FA61-77E9-7D818F8519AF}"/>
          </ac:spMkLst>
        </pc:spChg>
        <pc:spChg chg="del mod">
          <ac:chgData name="Sher, David" userId="72069eda-2ab2-4c9f-8cbe-1a6a3ad29d06" providerId="ADAL" clId="{8A5904F1-0628-418F-A692-8D3285173EB7}" dt="2024-02-19T04:18:36.708" v="5365"/>
          <ac:spMkLst>
            <pc:docMk/>
            <pc:sldMk cId="2892958266" sldId="408"/>
            <ac:spMk id="6" creationId="{4961CC3F-472E-33D4-BAB2-DB4931F0F7FB}"/>
          </ac:spMkLst>
        </pc:spChg>
        <pc:spChg chg="add del mod">
          <ac:chgData name="Sher, David" userId="72069eda-2ab2-4c9f-8cbe-1a6a3ad29d06" providerId="ADAL" clId="{8A5904F1-0628-418F-A692-8D3285173EB7}" dt="2024-02-19T05:35:07.441" v="5390"/>
          <ac:spMkLst>
            <pc:docMk/>
            <pc:sldMk cId="2892958266" sldId="408"/>
            <ac:spMk id="11" creationId="{7FE1280A-0670-5A89-C12D-158E58E01466}"/>
          </ac:spMkLst>
        </pc:spChg>
        <pc:picChg chg="add del mod">
          <ac:chgData name="Sher, David" userId="72069eda-2ab2-4c9f-8cbe-1a6a3ad29d06" providerId="ADAL" clId="{8A5904F1-0628-418F-A692-8D3285173EB7}" dt="2024-02-19T05:30:10.734" v="5389" actId="478"/>
          <ac:picMkLst>
            <pc:docMk/>
            <pc:sldMk cId="2892958266" sldId="408"/>
            <ac:picMk id="10" creationId="{DC198ECE-8CE3-44EC-4FB1-674BB191C2DB}"/>
          </ac:picMkLst>
        </pc:picChg>
        <pc:picChg chg="add mod">
          <ac:chgData name="Sher, David" userId="72069eda-2ab2-4c9f-8cbe-1a6a3ad29d06" providerId="ADAL" clId="{8A5904F1-0628-418F-A692-8D3285173EB7}" dt="2024-02-19T05:39:27.753" v="5397" actId="14100"/>
          <ac:picMkLst>
            <pc:docMk/>
            <pc:sldMk cId="2892958266" sldId="408"/>
            <ac:picMk id="12" creationId="{93D4BF44-2BF9-023A-0C7B-E80F487FFCD9}"/>
          </ac:picMkLst>
        </pc:picChg>
      </pc:sldChg>
      <pc:sldChg chg="addSp delSp modSp new mod delAnim modAnim">
        <pc:chgData name="Sher, David" userId="72069eda-2ab2-4c9f-8cbe-1a6a3ad29d06" providerId="ADAL" clId="{8A5904F1-0628-418F-A692-8D3285173EB7}" dt="2024-02-19T05:39:20.132" v="5396" actId="14100"/>
        <pc:sldMkLst>
          <pc:docMk/>
          <pc:sldMk cId="1788885169" sldId="409"/>
        </pc:sldMkLst>
        <pc:spChg chg="mod">
          <ac:chgData name="Sher, David" userId="72069eda-2ab2-4c9f-8cbe-1a6a3ad29d06" providerId="ADAL" clId="{8A5904F1-0628-418F-A692-8D3285173EB7}" dt="2024-02-19T02:17:46.491" v="4642" actId="14100"/>
          <ac:spMkLst>
            <pc:docMk/>
            <pc:sldMk cId="1788885169" sldId="409"/>
            <ac:spMk id="2" creationId="{042C8BDF-AB9A-675F-75B5-C31A4C76DC5D}"/>
          </ac:spMkLst>
        </pc:spChg>
        <pc:spChg chg="mod">
          <ac:chgData name="Sher, David" userId="72069eda-2ab2-4c9f-8cbe-1a6a3ad29d06" providerId="ADAL" clId="{8A5904F1-0628-418F-A692-8D3285173EB7}" dt="2024-02-19T02:22:39.082" v="4669" actId="14100"/>
          <ac:spMkLst>
            <pc:docMk/>
            <pc:sldMk cId="1788885169" sldId="409"/>
            <ac:spMk id="3" creationId="{9CDD2ADB-4E3C-4429-06FA-1DA01B2ABE69}"/>
          </ac:spMkLst>
        </pc:spChg>
        <pc:spChg chg="mod">
          <ac:chgData name="Sher, David" userId="72069eda-2ab2-4c9f-8cbe-1a6a3ad29d06" providerId="ADAL" clId="{8A5904F1-0628-418F-A692-8D3285173EB7}" dt="2024-02-19T02:31:25.088" v="4989" actId="404"/>
          <ac:spMkLst>
            <pc:docMk/>
            <pc:sldMk cId="1788885169" sldId="409"/>
            <ac:spMk id="4" creationId="{044C6887-7FDC-429D-80DF-B3D30981162C}"/>
          </ac:spMkLst>
        </pc:spChg>
        <pc:spChg chg="mod">
          <ac:chgData name="Sher, David" userId="72069eda-2ab2-4c9f-8cbe-1a6a3ad29d06" providerId="ADAL" clId="{8A5904F1-0628-418F-A692-8D3285173EB7}" dt="2024-02-19T02:23:09.550" v="4670" actId="14100"/>
          <ac:spMkLst>
            <pc:docMk/>
            <pc:sldMk cId="1788885169" sldId="409"/>
            <ac:spMk id="5" creationId="{DB7174FB-ED9A-D120-7F84-5740E0B6388A}"/>
          </ac:spMkLst>
        </pc:spChg>
        <pc:spChg chg="del mod">
          <ac:chgData name="Sher, David" userId="72069eda-2ab2-4c9f-8cbe-1a6a3ad29d06" providerId="ADAL" clId="{8A5904F1-0628-418F-A692-8D3285173EB7}" dt="2024-02-19T04:31:22.499" v="5366"/>
          <ac:spMkLst>
            <pc:docMk/>
            <pc:sldMk cId="1788885169" sldId="409"/>
            <ac:spMk id="6" creationId="{DFC6ADC0-A350-69AC-329C-0E2133241728}"/>
          </ac:spMkLst>
        </pc:spChg>
        <pc:spChg chg="add del mod">
          <ac:chgData name="Sher, David" userId="72069eda-2ab2-4c9f-8cbe-1a6a3ad29d06" providerId="ADAL" clId="{8A5904F1-0628-418F-A692-8D3285173EB7}" dt="2024-02-19T05:38:37.058" v="5393"/>
          <ac:spMkLst>
            <pc:docMk/>
            <pc:sldMk cId="1788885169" sldId="409"/>
            <ac:spMk id="11" creationId="{780BA870-4BCC-3E63-CBF2-0394BABFFEFF}"/>
          </ac:spMkLst>
        </pc:spChg>
        <pc:picChg chg="add del mod">
          <ac:chgData name="Sher, David" userId="72069eda-2ab2-4c9f-8cbe-1a6a3ad29d06" providerId="ADAL" clId="{8A5904F1-0628-418F-A692-8D3285173EB7}" dt="2024-02-19T05:35:23.725" v="5392" actId="478"/>
          <ac:picMkLst>
            <pc:docMk/>
            <pc:sldMk cId="1788885169" sldId="409"/>
            <ac:picMk id="10" creationId="{7314225C-385D-D3DB-71B0-9456EE0130EA}"/>
          </ac:picMkLst>
        </pc:picChg>
        <pc:picChg chg="add mod">
          <ac:chgData name="Sher, David" userId="72069eda-2ab2-4c9f-8cbe-1a6a3ad29d06" providerId="ADAL" clId="{8A5904F1-0628-418F-A692-8D3285173EB7}" dt="2024-02-19T05:39:20.132" v="5396" actId="14100"/>
          <ac:picMkLst>
            <pc:docMk/>
            <pc:sldMk cId="1788885169" sldId="409"/>
            <ac:picMk id="12" creationId="{E32F0EE0-5919-563B-D21F-1E64610F45AE}"/>
          </ac:picMkLst>
        </pc:picChg>
      </pc:sldChg>
      <pc:sldChg chg="addSp delSp modSp new mod delAnim modAnim">
        <pc:chgData name="Sher, David" userId="72069eda-2ab2-4c9f-8cbe-1a6a3ad29d06" providerId="ADAL" clId="{8A5904F1-0628-418F-A692-8D3285173EB7}" dt="2024-02-19T05:43:53.511" v="5406" actId="14100"/>
        <pc:sldMkLst>
          <pc:docMk/>
          <pc:sldMk cId="827952074" sldId="410"/>
        </pc:sldMkLst>
        <pc:spChg chg="mod">
          <ac:chgData name="Sher, David" userId="72069eda-2ab2-4c9f-8cbe-1a6a3ad29d06" providerId="ADAL" clId="{8A5904F1-0628-418F-A692-8D3285173EB7}" dt="2024-02-19T02:31:55.967" v="4990" actId="14100"/>
          <ac:spMkLst>
            <pc:docMk/>
            <pc:sldMk cId="827952074" sldId="410"/>
            <ac:spMk id="2" creationId="{8F15B6EC-C339-94F4-9793-70D49DE951DD}"/>
          </ac:spMkLst>
        </pc:spChg>
        <pc:spChg chg="mod">
          <ac:chgData name="Sher, David" userId="72069eda-2ab2-4c9f-8cbe-1a6a3ad29d06" providerId="ADAL" clId="{8A5904F1-0628-418F-A692-8D3285173EB7}" dt="2024-02-19T02:32:51.479" v="5001" actId="20577"/>
          <ac:spMkLst>
            <pc:docMk/>
            <pc:sldMk cId="827952074" sldId="410"/>
            <ac:spMk id="3" creationId="{8C4186E4-9342-B4AE-EC50-767765606259}"/>
          </ac:spMkLst>
        </pc:spChg>
        <pc:spChg chg="mod">
          <ac:chgData name="Sher, David" userId="72069eda-2ab2-4c9f-8cbe-1a6a3ad29d06" providerId="ADAL" clId="{8A5904F1-0628-418F-A692-8D3285173EB7}" dt="2024-02-19T04:44:34.063" v="5375" actId="20577"/>
          <ac:spMkLst>
            <pc:docMk/>
            <pc:sldMk cId="827952074" sldId="410"/>
            <ac:spMk id="4" creationId="{14E33966-F0FF-1585-205B-A458BE93FC8D}"/>
          </ac:spMkLst>
        </pc:spChg>
        <pc:spChg chg="mod">
          <ac:chgData name="Sher, David" userId="72069eda-2ab2-4c9f-8cbe-1a6a3ad29d06" providerId="ADAL" clId="{8A5904F1-0628-418F-A692-8D3285173EB7}" dt="2024-02-19T02:32:56.387" v="5006" actId="20577"/>
          <ac:spMkLst>
            <pc:docMk/>
            <pc:sldMk cId="827952074" sldId="410"/>
            <ac:spMk id="5" creationId="{7F8A14B8-E845-FFFF-9FF3-F521B893EF5B}"/>
          </ac:spMkLst>
        </pc:spChg>
        <pc:spChg chg="del mod">
          <ac:chgData name="Sher, David" userId="72069eda-2ab2-4c9f-8cbe-1a6a3ad29d06" providerId="ADAL" clId="{8A5904F1-0628-418F-A692-8D3285173EB7}" dt="2024-02-19T04:45:33.242" v="5376"/>
          <ac:spMkLst>
            <pc:docMk/>
            <pc:sldMk cId="827952074" sldId="410"/>
            <ac:spMk id="6" creationId="{FA2BAC07-45EB-20D5-6D81-00806A3A4D9D}"/>
          </ac:spMkLst>
        </pc:spChg>
        <pc:spChg chg="add del mod">
          <ac:chgData name="Sher, David" userId="72069eda-2ab2-4c9f-8cbe-1a6a3ad29d06" providerId="ADAL" clId="{8A5904F1-0628-418F-A692-8D3285173EB7}" dt="2024-02-19T05:43:45.082" v="5405"/>
          <ac:spMkLst>
            <pc:docMk/>
            <pc:sldMk cId="827952074" sldId="410"/>
            <ac:spMk id="11" creationId="{D0709C67-5003-F4BA-8EBF-26714204C4A1}"/>
          </ac:spMkLst>
        </pc:spChg>
        <pc:picChg chg="add del mod">
          <ac:chgData name="Sher, David" userId="72069eda-2ab2-4c9f-8cbe-1a6a3ad29d06" providerId="ADAL" clId="{8A5904F1-0628-418F-A692-8D3285173EB7}" dt="2024-02-19T05:38:58.512" v="5394" actId="478"/>
          <ac:picMkLst>
            <pc:docMk/>
            <pc:sldMk cId="827952074" sldId="410"/>
            <ac:picMk id="10" creationId="{CFD68EFD-F6E1-10E9-7338-19B3C626040E}"/>
          </ac:picMkLst>
        </pc:picChg>
        <pc:picChg chg="add mod">
          <ac:chgData name="Sher, David" userId="72069eda-2ab2-4c9f-8cbe-1a6a3ad29d06" providerId="ADAL" clId="{8A5904F1-0628-418F-A692-8D3285173EB7}" dt="2024-02-19T05:43:53.511" v="5406" actId="14100"/>
          <ac:picMkLst>
            <pc:docMk/>
            <pc:sldMk cId="827952074" sldId="410"/>
            <ac:picMk id="12" creationId="{FF596779-225E-5F1C-D28F-5DE4FA2EB7FC}"/>
          </ac:picMkLst>
        </pc:picChg>
      </pc:sldChg>
      <pc:sldMasterChg chg="modSldLayout">
        <pc:chgData name="Sher, David" userId="72069eda-2ab2-4c9f-8cbe-1a6a3ad29d06" providerId="ADAL" clId="{8A5904F1-0628-418F-A692-8D3285173EB7}" dt="2024-02-18T03:57:06.445" v="995"/>
        <pc:sldMasterMkLst>
          <pc:docMk/>
          <pc:sldMasterMk cId="2521255718" sldId="2147483684"/>
        </pc:sldMasterMkLst>
        <pc:sldLayoutChg chg="modSp mod">
          <pc:chgData name="Sher, David" userId="72069eda-2ab2-4c9f-8cbe-1a6a3ad29d06" providerId="ADAL" clId="{8A5904F1-0628-418F-A692-8D3285173EB7}" dt="2024-02-18T03:57:06.445" v="995"/>
          <pc:sldLayoutMkLst>
            <pc:docMk/>
            <pc:sldMasterMk cId="2521255718" sldId="2147483684"/>
            <pc:sldLayoutMk cId="670392337" sldId="2147483689"/>
          </pc:sldLayoutMkLst>
          <pc:spChg chg="mod">
            <ac:chgData name="Sher, David" userId="72069eda-2ab2-4c9f-8cbe-1a6a3ad29d06" providerId="ADAL" clId="{8A5904F1-0628-418F-A692-8D3285173EB7}" dt="2024-02-18T03:57:06.445" v="995"/>
            <ac:spMkLst>
              <pc:docMk/>
              <pc:sldMasterMk cId="2521255718" sldId="2147483684"/>
              <pc:sldLayoutMk cId="670392337" sldId="2147483689"/>
              <ac:spMk id="8" creationId="{3D10D1EE-83A0-4FB5-9B25-8A73DE891A87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4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8BC18B-6D40-1731-B081-CB04800F0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FEC97F-99D9-5634-B53B-8034B8F4B3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09E457-E09C-AB28-9C89-6AC905F50E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275CF-5549-9AEB-27A9-79F708A2F0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59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59002-4E46-9168-6A0F-D53F311B1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E16194-FC1E-A1BF-650B-5A81683EC9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BF7F8D-023D-DC50-6B24-8A07735C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D3B8E-7395-9038-3CBE-5623483D5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38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5B6FD-AE8F-C5F0-CE9D-81DB3C377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6CD150-8F0B-90D5-DE7B-FEB218B56C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23E75D-FB7A-E486-DB1D-669E8491B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C069B-4F1F-4264-336A-3EAE05A148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22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65E46-A150-1231-DB10-DBE39AA1F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775FCB-D6DD-6C05-A68E-0D29A78354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7FEC05-59E1-347C-26E0-BB3B8DB2DF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8236A-CF69-0D53-B611-78F07647F9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0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2454FBF3-6C34-4AA4-AD08-320363E92419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667ED8BA-52DC-4981-BC48-4224EA273E25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46D4CC8-56FB-43F8-B3D9-815A5E375BB3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4CA9CBA-8E54-45AB-8DC9-44CB4F0A573D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69BA61B7-E8FF-46B4-95E5-A7C7A1B9E7D3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6F1093D1-5BE9-4BB8-B1EC-9E12C572C140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039B022-6F46-49CE-AB63-DA81896D1A33}" type="datetime1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70E7DDF-8A85-4474-9BE5-DA389CC729E0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EA0FA92E-DB7A-4817-BAC5-50BDAB51FFF8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90D5-3A57-45EB-8E54-4117E1C937AC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2AAE9504-1663-47B5-92F2-82FF6635CAFD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DC49C678-F392-4BDC-98AB-41459F135073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4952C56F-E6AF-4CD0-AC96-58A1C5EBE43A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7B35683D-0956-4F10-87D5-7E59466262B3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GUI4Sher an Interactive Teaching Tool for Teaching GUI Graphics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avid.Sher@ncc.ed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W24Y4AGQ0wg?feature=oemb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xb9ZuOzIdLw?feature=oembe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tz8TQBUbNHo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nbjHdd2ghbI?feature=oembe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WEJJpkulVR0?feature=oembe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dnJl84y2L_4?feature=oembed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atcmp.ncc.edu/sherd/GUI4sher/" TargetMode="External"/><Relationship Id="rId2" Type="http://schemas.openxmlformats.org/officeDocument/2006/relationships/hyperlink" Target="mailto:David.Sher@ncc.edu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p92mp3/revision/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project/graphics.py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peps.python.org/pep-0008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tcmp.ncc.edu/sherd/GUI4sher/gui4sher.py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atcmp.ncc.edu/sherd/GUI4sher/gui4sher.py" TargetMode="Externa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7l7-RzghFJI?feature=oembed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B_6bIBmZCgI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8936" y="476656"/>
            <a:ext cx="4474724" cy="3579778"/>
          </a:xfrm>
        </p:spPr>
        <p:txBody>
          <a:bodyPr anchor="b" anchorCtr="0">
            <a:noAutofit/>
          </a:bodyPr>
          <a:lstStyle/>
          <a:p>
            <a:pPr algn="l"/>
            <a:r>
              <a:rPr lang="en-US" sz="32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 to Introduce Them to Computing: Visual Computing in Python</a:t>
            </a:r>
          </a:p>
        </p:txBody>
      </p:sp>
      <p:pic>
        <p:nvPicPr>
          <p:cNvPr id="14" name="Picture Placeholder 13" descr="Data Points Digital background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" b="13"/>
          <a:stretch/>
        </p:blipFill>
        <p:spPr/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27346" y="4230181"/>
            <a:ext cx="3565524" cy="2520815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Dr. David B. Sher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Dept. of </a:t>
            </a:r>
            <a:r>
              <a:rPr lang="en-US" sz="1800" dirty="0"/>
              <a:t>Math</a:t>
            </a:r>
            <a:r>
              <a:rPr lang="en-US" sz="1600" dirty="0"/>
              <a:t>, Computer Science, Information Technology …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Nassau Community College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1 Education Dr.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Garden City NY 11530 USA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1600" dirty="0">
                <a:hlinkClick r:id="rId4"/>
              </a:rPr>
              <a:t>David.Sher@ncc.edu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590E6-9D6D-45B6-2AF7-CACF5E6B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CF51D-FE77-A583-46E4-3C4A882CA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791" y="1377904"/>
            <a:ext cx="5437186" cy="368013"/>
          </a:xfrm>
        </p:spPr>
        <p:txBody>
          <a:bodyPr/>
          <a:lstStyle/>
          <a:p>
            <a:r>
              <a:rPr lang="en-US" dirty="0"/>
              <a:t>Commands and Parameters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5B428-4642-F089-CDAC-90CF9E941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1827592"/>
            <a:ext cx="5429114" cy="4294166"/>
          </a:xfrm>
        </p:spPr>
        <p:txBody>
          <a:bodyPr/>
          <a:lstStyle/>
          <a:p>
            <a:r>
              <a:rPr lang="en-US" dirty="0" err="1"/>
              <a:t>place_line</a:t>
            </a:r>
            <a:r>
              <a:rPr lang="en-US" dirty="0"/>
              <a:t>()</a:t>
            </a:r>
          </a:p>
          <a:p>
            <a:r>
              <a:rPr lang="en-US" dirty="0" err="1"/>
              <a:t>place_dashed_line</a:t>
            </a:r>
            <a:r>
              <a:rPr lang="en-US" dirty="0"/>
              <a:t>()</a:t>
            </a:r>
          </a:p>
          <a:p>
            <a:r>
              <a:rPr lang="en-US" dirty="0"/>
              <a:t>No fill for lines</a:t>
            </a:r>
          </a:p>
          <a:p>
            <a:r>
              <a:rPr lang="en-US" dirty="0"/>
              <a:t>Arrow parameter</a:t>
            </a:r>
          </a:p>
          <a:p>
            <a:pPr lvl="1"/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‘none’ – no arrows</a:t>
            </a:r>
          </a:p>
          <a:p>
            <a:pPr lvl="1"/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‘first’ – the first point clicked on </a:t>
            </a:r>
          </a:p>
          <a:p>
            <a:pPr lvl="1"/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‘last’ – the last point clicked on</a:t>
            </a:r>
          </a:p>
          <a:p>
            <a:pPr lvl="1"/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‘both’ – both ends of the line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A98A5-E3E2-2431-AAAA-F08CF946B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E54B-68E9-07FB-A0F0-0267820C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99007C-8657-A53D-573F-2A315B58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F12505-0BCE-012B-2A93-4F5A20B4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10</a:t>
            </a:fld>
            <a:endParaRPr lang="en-US"/>
          </a:p>
        </p:txBody>
      </p:sp>
      <p:pic>
        <p:nvPicPr>
          <p:cNvPr id="12" name="Online Media 11" title="Lines in GUI4Sher 3">
            <a:hlinkClick r:id="" action="ppaction://media"/>
            <a:extLst>
              <a:ext uri="{FF2B5EF4-FFF2-40B4-BE49-F238E27FC236}">
                <a16:creationId xmlns:a16="http://schemas.microsoft.com/office/drawing/2014/main" id="{7F1C8D61-C32B-587F-515C-E28F91DFE12C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723155" y="2292562"/>
            <a:ext cx="6925920" cy="391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9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A6C61-B7B6-9606-8D56-D8C273DB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Polygons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DDD49-C7FD-E45F-0982-A9F004144B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A1D24-AF8B-3308-78FE-7DC88B8F8F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place_polygon</a:t>
            </a:r>
            <a:r>
              <a:rPr lang="en-US" dirty="0"/>
              <a:t>()</a:t>
            </a:r>
          </a:p>
          <a:p>
            <a:r>
              <a:rPr lang="en-US" dirty="0"/>
              <a:t>Clicking on large orange dot finishes polygon.</a:t>
            </a:r>
          </a:p>
          <a:p>
            <a:r>
              <a:rPr lang="en-US" dirty="0"/>
              <a:t>Doesn’t need to be convex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BCEE1-D0BE-FD2A-60DA-04A9C13B8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56989" y="1595406"/>
            <a:ext cx="5436392" cy="285869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28E16-7D32-7048-C98F-4D32038D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F23C89-33BE-F51B-C127-3E35060B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0962E9-2D47-C20C-8C38-F96819F9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11</a:t>
            </a:fld>
            <a:endParaRPr lang="en-US"/>
          </a:p>
        </p:txBody>
      </p:sp>
      <p:pic>
        <p:nvPicPr>
          <p:cNvPr id="12" name="Online Media 11" title="Polygons in GUI4Sher 3">
            <a:hlinkClick r:id="" action="ppaction://media"/>
            <a:extLst>
              <a:ext uri="{FF2B5EF4-FFF2-40B4-BE49-F238E27FC236}">
                <a16:creationId xmlns:a16="http://schemas.microsoft.com/office/drawing/2014/main" id="{F5C53361-CF44-FD67-8BA6-B7A09E872FFF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23722" y="2260950"/>
            <a:ext cx="6125353" cy="345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0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6E8DF-BD55-1ED2-484E-8257A3B8E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Data Points Digital background">
            <a:extLst>
              <a:ext uri="{FF2B5EF4-FFF2-40B4-BE49-F238E27FC236}">
                <a16:creationId xmlns:a16="http://schemas.microsoft.com/office/drawing/2014/main" id="{F088B576-08FB-92BA-B30C-DF867E7B41C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ECC639-3431-E6B0-244B-3E91767D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088C-046C-4B3B-90EE-453DA367AFF3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37F24-73F3-AF52-3ED1-C3D71E177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2ABFE-7E92-0B86-5922-7033B39B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12</a:t>
            </a:fld>
            <a:endParaRPr lang="en-US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FA43B691-4ED4-B375-095E-81E3F9F171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 dirty="0"/>
              <a:t>GUI4Sher GUI Widgets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9C96787-BD51-6C7B-1CC1-0C8724FBD4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Fonts</a:t>
            </a:r>
          </a:p>
          <a:p>
            <a:r>
              <a:rPr lang="en-US" dirty="0"/>
              <a:t>Parameters</a:t>
            </a:r>
          </a:p>
          <a:p>
            <a:r>
              <a:rPr lang="en-US" dirty="0"/>
              <a:t>Clicks Window IDE</a:t>
            </a:r>
          </a:p>
          <a:p>
            <a:r>
              <a:rPr lang="en-US" dirty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363821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B7F1D-4ED9-3282-E22A-69D152FD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84" y="423248"/>
            <a:ext cx="11097551" cy="636005"/>
          </a:xfrm>
        </p:spPr>
        <p:txBody>
          <a:bodyPr/>
          <a:lstStyle/>
          <a:p>
            <a:r>
              <a:rPr lang="en-US" dirty="0"/>
              <a:t>Labels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C8817-6CD4-23C1-E7F1-E3ADDA660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59" y="1405896"/>
            <a:ext cx="5437186" cy="349352"/>
          </a:xfrm>
        </p:spPr>
        <p:txBody>
          <a:bodyPr/>
          <a:lstStyle/>
          <a:p>
            <a:r>
              <a:rPr lang="en-US" dirty="0"/>
              <a:t>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D78AF-7D1B-4B4C-A9BB-F43B1E815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1881276"/>
            <a:ext cx="5196794" cy="4061650"/>
          </a:xfrm>
        </p:spPr>
        <p:txBody>
          <a:bodyPr/>
          <a:lstStyle/>
          <a:p>
            <a:r>
              <a:rPr lang="en-US" dirty="0"/>
              <a:t>Puts text into a project</a:t>
            </a:r>
          </a:p>
          <a:p>
            <a:r>
              <a:rPr lang="en-US" dirty="0" err="1"/>
              <a:t>place_label</a:t>
            </a:r>
            <a:r>
              <a:rPr lang="en-US" dirty="0"/>
              <a:t>(‘Label’) requires a string argument</a:t>
            </a:r>
          </a:p>
          <a:p>
            <a:pPr lvl="1"/>
            <a:r>
              <a:rPr lang="en-US" dirty="0"/>
              <a:t>Students are forced to use arguments for the first time.</a:t>
            </a:r>
          </a:p>
          <a:p>
            <a:r>
              <a:rPr lang="en-US" dirty="0"/>
              <a:t>Fonts by argument or </a:t>
            </a:r>
            <a:r>
              <a:rPr lang="en-US" dirty="0" err="1"/>
              <a:t>set_font</a:t>
            </a:r>
            <a:r>
              <a:rPr lang="en-US" dirty="0"/>
              <a:t> modifier</a:t>
            </a:r>
          </a:p>
          <a:p>
            <a:pPr lvl="1"/>
            <a:r>
              <a:rPr lang="en-US" dirty="0"/>
              <a:t>Fonts are string with name, size, and style</a:t>
            </a:r>
            <a:endParaRPr lang="en-US" i="1" dirty="0"/>
          </a:p>
          <a:p>
            <a:pPr lvl="1"/>
            <a:r>
              <a:rPr lang="en-US" dirty="0"/>
              <a:t>Example:  “times 24 bold”</a:t>
            </a:r>
          </a:p>
          <a:p>
            <a:pPr lvl="1"/>
            <a:r>
              <a:rPr lang="en-US" dirty="0"/>
              <a:t>Styles: bold italics plain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5338B7-5CAD-0BC7-C63D-460DB5993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3" y="1411719"/>
            <a:ext cx="5436392" cy="349352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03F04-3205-AD0D-0F13-1ADCF51FE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C2A64A-2FB3-2067-72AA-563A3D75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A3925C-C79D-C429-D133-3A9372379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13</a:t>
            </a:fld>
            <a:endParaRPr lang="en-US"/>
          </a:p>
        </p:txBody>
      </p:sp>
      <p:pic>
        <p:nvPicPr>
          <p:cNvPr id="12" name="Online Media 11" title="Labels in GUI4Sher 3">
            <a:hlinkClick r:id="" action="ppaction://media"/>
            <a:extLst>
              <a:ext uri="{FF2B5EF4-FFF2-40B4-BE49-F238E27FC236}">
                <a16:creationId xmlns:a16="http://schemas.microsoft.com/office/drawing/2014/main" id="{63ED5BE2-72B4-100F-C141-4FD97A78E978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48990" y="2444620"/>
            <a:ext cx="5800085" cy="327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52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AA568-4ED2-C3A6-0F16-46959FC4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747680"/>
          </a:xfrm>
        </p:spPr>
        <p:txBody>
          <a:bodyPr/>
          <a:lstStyle/>
          <a:p>
            <a:r>
              <a:rPr lang="en-US" dirty="0"/>
              <a:t>Buttons and Checks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BCF02-85C8-2685-11D4-AF170FAA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585" y="1414134"/>
            <a:ext cx="5437186" cy="358682"/>
          </a:xfrm>
        </p:spPr>
        <p:txBody>
          <a:bodyPr/>
          <a:lstStyle/>
          <a:p>
            <a:r>
              <a:rPr lang="en-US" dirty="0"/>
              <a:t>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D6AD0-F416-8807-E52C-65BC5CB1C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1968760"/>
            <a:ext cx="4821237" cy="3974166"/>
          </a:xfrm>
        </p:spPr>
        <p:txBody>
          <a:bodyPr/>
          <a:lstStyle/>
          <a:p>
            <a:r>
              <a:rPr lang="en-US" sz="2000" dirty="0" err="1"/>
              <a:t>place_button</a:t>
            </a:r>
            <a:r>
              <a:rPr lang="en-US" sz="2000" dirty="0"/>
              <a:t>(‘name’) or </a:t>
            </a:r>
            <a:r>
              <a:rPr lang="en-US" sz="2000" dirty="0" err="1"/>
              <a:t>place_check</a:t>
            </a:r>
            <a:r>
              <a:rPr lang="en-US" sz="2000" dirty="0"/>
              <a:t>(‘name’)</a:t>
            </a:r>
          </a:p>
          <a:p>
            <a:r>
              <a:rPr lang="en-US" sz="2000" dirty="0"/>
              <a:t>Font and text color controlled like a label</a:t>
            </a:r>
          </a:p>
          <a:p>
            <a:r>
              <a:rPr lang="en-US" sz="2000" dirty="0"/>
              <a:t>Fill like a rectangle</a:t>
            </a:r>
          </a:p>
          <a:p>
            <a:r>
              <a:rPr lang="en-US" sz="2000" dirty="0"/>
              <a:t>When they are clicked they create a click event and activate an event handling function</a:t>
            </a:r>
          </a:p>
          <a:p>
            <a:r>
              <a:rPr lang="en-US" sz="2000" dirty="0"/>
              <a:t>The clicks window is an IDE for writing the event handling functions.</a:t>
            </a:r>
          </a:p>
          <a:p>
            <a:r>
              <a:rPr lang="en-US" sz="2000" dirty="0"/>
              <a:t>The check also has a checked attribute.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D0EFF6-1192-FA61-77E9-7D818F851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4745" y="1414134"/>
            <a:ext cx="5436392" cy="358682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98F09-F1C0-DC62-96F2-DE3D7175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8E63E5-6C92-E01A-D3D9-196BB9548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7181B-A506-F849-920B-3A303906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14</a:t>
            </a:fld>
            <a:endParaRPr lang="en-US"/>
          </a:p>
        </p:txBody>
      </p:sp>
      <p:pic>
        <p:nvPicPr>
          <p:cNvPr id="12" name="Online Media 11" title="Buttons in GUI4Sher 3">
            <a:hlinkClick r:id="" action="ppaction://media"/>
            <a:extLst>
              <a:ext uri="{FF2B5EF4-FFF2-40B4-BE49-F238E27FC236}">
                <a16:creationId xmlns:a16="http://schemas.microsoft.com/office/drawing/2014/main" id="{93D4BF44-2BF9-023A-0C7B-E80F487FFCD9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5892" y="2211355"/>
            <a:ext cx="6213183" cy="350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95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C8BDF-AB9A-675F-75B5-C31A4C76D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617813"/>
          </a:xfrm>
        </p:spPr>
        <p:txBody>
          <a:bodyPr/>
          <a:lstStyle/>
          <a:p>
            <a:r>
              <a:rPr lang="en-US" dirty="0"/>
              <a:t>Entries and Texts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D2ADB-4E3C-4429-06FA-1DA01B2AB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1410015"/>
            <a:ext cx="4823571" cy="321360"/>
          </a:xfrm>
        </p:spPr>
        <p:txBody>
          <a:bodyPr/>
          <a:lstStyle/>
          <a:p>
            <a:r>
              <a:rPr lang="en-US" dirty="0"/>
              <a:t>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C6887-7FDC-429D-80DF-B3D309811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1974302"/>
            <a:ext cx="4823570" cy="3968623"/>
          </a:xfrm>
        </p:spPr>
        <p:txBody>
          <a:bodyPr/>
          <a:lstStyle/>
          <a:p>
            <a:r>
              <a:rPr lang="en-US" sz="2000" dirty="0" err="1"/>
              <a:t>place_entry</a:t>
            </a:r>
            <a:r>
              <a:rPr lang="en-US" sz="2000" dirty="0"/>
              <a:t>(10) creates a one line textbox that can show 10 chars (first parameter required)</a:t>
            </a:r>
          </a:p>
          <a:p>
            <a:r>
              <a:rPr lang="en-US" sz="2000" dirty="0" err="1"/>
              <a:t>place_text</a:t>
            </a:r>
            <a:r>
              <a:rPr lang="en-US" sz="2000" dirty="0"/>
              <a:t>(30,5) creates a textbox 30 characters wide with 5 lines.</a:t>
            </a:r>
          </a:p>
          <a:p>
            <a:r>
              <a:rPr lang="en-US" sz="2000" dirty="0"/>
              <a:t>Entries have a return event that happens when the user hits enter</a:t>
            </a:r>
          </a:p>
          <a:p>
            <a:r>
              <a:rPr lang="en-US" sz="2000" dirty="0"/>
              <a:t>text attribute holds the text in entries and texts.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7174FB-ED9A-D120-7F84-5740E0B63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70376" y="1410015"/>
            <a:ext cx="6078038" cy="321360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39173D-6D86-B98F-DBC0-13FF6B78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25BEE3-86AC-5726-F228-E5E96DCC1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A6803F-F4B7-72AE-D1CC-6C4653AD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15</a:t>
            </a:fld>
            <a:endParaRPr lang="en-US"/>
          </a:p>
        </p:txBody>
      </p:sp>
      <p:pic>
        <p:nvPicPr>
          <p:cNvPr id="12" name="Online Media 11" title="Entries">
            <a:hlinkClick r:id="" action="ppaction://media"/>
            <a:extLst>
              <a:ext uri="{FF2B5EF4-FFF2-40B4-BE49-F238E27FC236}">
                <a16:creationId xmlns:a16="http://schemas.microsoft.com/office/drawing/2014/main" id="{E32F0EE0-5919-563B-D21F-1E64610F45AE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68939" y="2230016"/>
            <a:ext cx="6180136" cy="348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B6EC-C339-94F4-9793-70D49DE9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617813"/>
          </a:xfrm>
        </p:spPr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186E4-9342-B4AE-EC50-767765606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227522"/>
            <a:ext cx="5437186" cy="349351"/>
          </a:xfrm>
        </p:spPr>
        <p:txBody>
          <a:bodyPr/>
          <a:lstStyle/>
          <a:p>
            <a:r>
              <a:rPr lang="en-US" dirty="0"/>
              <a:t>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33966-F0FF-1585-205B-A458BE93F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2" y="1693745"/>
            <a:ext cx="5000852" cy="4286812"/>
          </a:xfrm>
        </p:spPr>
        <p:txBody>
          <a:bodyPr/>
          <a:lstStyle/>
          <a:p>
            <a:r>
              <a:rPr lang="en-US" dirty="0" err="1"/>
              <a:t>Place_list</a:t>
            </a:r>
            <a:r>
              <a:rPr lang="en-US" dirty="0"/>
              <a:t>([‘a’,2,’z’]) can place a list in the graphics window.</a:t>
            </a:r>
          </a:p>
          <a:p>
            <a:r>
              <a:rPr lang="en-US" dirty="0"/>
              <a:t>The list widget is not a list.</a:t>
            </a:r>
          </a:p>
          <a:p>
            <a:pPr lvl="1"/>
            <a:r>
              <a:rPr lang="en-US" dirty="0"/>
              <a:t>To get the list from the widget use </a:t>
            </a:r>
            <a:r>
              <a:rPr lang="en-US" dirty="0" err="1"/>
              <a:t>get_items</a:t>
            </a:r>
            <a:r>
              <a:rPr lang="en-US" dirty="0"/>
              <a:t>() method</a:t>
            </a:r>
          </a:p>
          <a:p>
            <a:r>
              <a:rPr lang="en-US" dirty="0"/>
              <a:t>Used to inspire students about iteration.</a:t>
            </a:r>
          </a:p>
          <a:p>
            <a:r>
              <a:rPr lang="en-US" dirty="0"/>
              <a:t>add method adds items to list but doesn’t change the size of the widget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A14B8-E845-FFFF-9FF3-F521B893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3" y="1227522"/>
            <a:ext cx="5436392" cy="349351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39DD8A-5EEA-18FF-4FBA-CFC9BD87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327A1E-27BF-10A5-9B1E-D6B5FE41E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4F66BB-4E59-0D18-D6E8-986D4764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16</a:t>
            </a:fld>
            <a:endParaRPr lang="en-US"/>
          </a:p>
        </p:txBody>
      </p:sp>
      <p:pic>
        <p:nvPicPr>
          <p:cNvPr id="12" name="Online Media 11" title="Lists in GUI4Sher 3">
            <a:hlinkClick r:id="" action="ppaction://media"/>
            <a:extLst>
              <a:ext uri="{FF2B5EF4-FFF2-40B4-BE49-F238E27FC236}">
                <a16:creationId xmlns:a16="http://schemas.microsoft.com/office/drawing/2014/main" id="{FF596779-225E-5F1C-D28F-5DE4FA2EB7FC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98710" y="2103528"/>
            <a:ext cx="6250365" cy="352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5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pic>
        <p:nvPicPr>
          <p:cNvPr id="16" name="Picture Placeholder 15" descr="Data Points Digital background">
            <a:extLst>
              <a:ext uri="{FF2B5EF4-FFF2-40B4-BE49-F238E27FC236}">
                <a16:creationId xmlns:a16="http://schemas.microsoft.com/office/drawing/2014/main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" r="11"/>
          <a:stretch/>
        </p:blipFill>
        <p:spPr/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0287FEC-3826-4868-8D93-52429C6156F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GUI4sher can inspire computational thinking in a fun way.</a:t>
            </a:r>
          </a:p>
          <a:p>
            <a:r>
              <a:rPr lang="en-US" dirty="0"/>
              <a:t>It does visual programming like Visual Basic but in a python style.</a:t>
            </a:r>
          </a:p>
          <a:p>
            <a:r>
              <a:rPr lang="en-US" dirty="0"/>
              <a:t>Students can build simple graphics and GUI programs.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4016-FDBD-4AC0-99D6-28FE44E3CD3F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3" name="Subtitle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David B. Sher</a:t>
            </a:r>
          </a:p>
          <a:p>
            <a:r>
              <a:rPr lang="en-US" dirty="0">
                <a:hlinkClick r:id="rId2"/>
              </a:rPr>
              <a:t>David.Sher@ncc.edu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matcmp.ncc.edu/sherd/GUI4sher/</a:t>
            </a:r>
            <a:endParaRPr lang="en-US" dirty="0"/>
          </a:p>
        </p:txBody>
      </p:sp>
      <p:pic>
        <p:nvPicPr>
          <p:cNvPr id="27" name="Picture Placeholder 26" descr="Data Points Digital background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/>
        </p:blipFill>
        <p:spPr/>
      </p:pic>
      <p:pic>
        <p:nvPicPr>
          <p:cNvPr id="33" name="Picture Placeholder 32" descr="Data Points Digital background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/>
        </p:blipFill>
        <p:spPr/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3E305-6365-4345-8BD1-4A31C61D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8E48-8584-4046-96B0-6CD23307471F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A3FF-ED32-4C4A-A21F-848A3BF6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6"/>
            <a:ext cx="3565524" cy="1047496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979" y="1728280"/>
            <a:ext cx="4565886" cy="4263958"/>
          </a:xfrm>
        </p:spPr>
        <p:txBody>
          <a:bodyPr/>
          <a:lstStyle/>
          <a:p>
            <a:r>
              <a:rPr lang="en-US" dirty="0"/>
              <a:t>Computational Thinking</a:t>
            </a:r>
          </a:p>
          <a:p>
            <a:r>
              <a:rPr lang="en-US" dirty="0"/>
              <a:t>Graphics and GUI for Introductory Students</a:t>
            </a:r>
          </a:p>
          <a:p>
            <a:r>
              <a:rPr lang="en-US" dirty="0"/>
              <a:t>Inspirations </a:t>
            </a:r>
          </a:p>
          <a:p>
            <a:r>
              <a:rPr lang="en-US" dirty="0"/>
              <a:t>Downloading GUI4Sher</a:t>
            </a:r>
          </a:p>
          <a:p>
            <a:r>
              <a:rPr lang="en-US" dirty="0"/>
              <a:t>Using GUI4Sher</a:t>
            </a:r>
          </a:p>
          <a:p>
            <a:r>
              <a:rPr lang="en-US" dirty="0"/>
              <a:t>GUI4Sher Inspires Computational Thinking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pic>
        <p:nvPicPr>
          <p:cNvPr id="8" name="Picture Placeholder 7" descr="Digital Data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" b="23"/>
          <a:stretch/>
        </p:blipFill>
        <p:spPr/>
      </p:pic>
      <p:pic>
        <p:nvPicPr>
          <p:cNvPr id="10" name="Picture Placeholder 9" descr="Data Point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" b="134"/>
          <a:stretch/>
        </p:blipFill>
        <p:spPr/>
      </p:pic>
      <p:pic>
        <p:nvPicPr>
          <p:cNvPr id="12" name="Picture Placeholder 11" descr="Data Background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6474-5730-4203-A1F6-7DCBCE42F4EC}" type="datetime1">
              <a:rPr lang="en-US" smtClean="0"/>
              <a:t>2/19/2024</a:t>
            </a:fld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D10F3D66-0109-4903-90B9-66D0E288F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7DAB968-9B52-4EFF-AD39-7657DFEA6E48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62BE440-9634-4380-B142-5DB692420C52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4B18D636-CC10-4B1E-AA38-419DCCF2D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Computational Thinking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098C43-2F2A-4100-89BC-593103929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Definition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DB251F7-EBE7-46AC-A920-FFE2C5AF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105" y="2445562"/>
            <a:ext cx="5429114" cy="3515555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CCE8DA"/>
                </a:solidFill>
                <a:effectLst/>
                <a:latin typeface="ReithSans"/>
              </a:rPr>
              <a:t>Computational Thinking </a:t>
            </a:r>
            <a:r>
              <a:rPr lang="en-US" b="0" i="0" dirty="0">
                <a:solidFill>
                  <a:srgbClr val="CCE8DA"/>
                </a:solidFill>
                <a:effectLst/>
                <a:latin typeface="ReithSans"/>
              </a:rPr>
              <a:t>allows us to take a complex problem, understand what the problem is and develop possible solutions. We can then present these solutions in a way that a computer, a human, or both, can understand.*</a:t>
            </a:r>
          </a:p>
          <a:p>
            <a:pPr marL="0" indent="0">
              <a:buNone/>
            </a:pPr>
            <a:r>
              <a:rPr lang="en-US" dirty="0">
                <a:solidFill>
                  <a:srgbClr val="CCE8DA"/>
                </a:solidFill>
                <a:latin typeface="ReithSans"/>
              </a:rPr>
              <a:t>Graphics and GUI Present Fun Opportunities for Computational Thinking</a:t>
            </a:r>
            <a:endParaRPr lang="en-US" dirty="0">
              <a:solidFill>
                <a:srgbClr val="CCE8DA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0726BA7-44D6-4116-90E3-38325026E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312029"/>
          </a:xfrm>
        </p:spPr>
        <p:txBody>
          <a:bodyPr/>
          <a:lstStyle/>
          <a:p>
            <a:r>
              <a:rPr lang="en-US" sz="1800" u="sng" dirty="0"/>
              <a:t>Cornerstones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FB7F30B-2A84-4C44-BC5A-E826ED6E7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55627" y="2174583"/>
            <a:ext cx="5436391" cy="351555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decomposition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breaking down a complex problem or system into smaller, more manageable parts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pattern recognition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looking for similarities among and within problems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abstraction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focusing on the important information only, ignoring irrelevant detail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algorithms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developing a step-by-step solution to the problem, or the rules to follow to solve the problem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0E36-448C-45AF-B031-EA66B65B789C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* </a:t>
            </a:r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  <a:hlinkClick r:id="rId3"/>
              </a:rPr>
              <a:t>https://www.bbc.co.uk/bitesize/guides/zp92mp3/revision/1</a:t>
            </a:r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6F3814E-455F-456B-B1AF-7B993965A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4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B3E1B-BE20-1B2A-6863-BBDE41FD9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9088155B-40D2-D6A3-C825-05ABF27A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2E401FB-6E92-432F-AFA3-236766BCC594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9509CF0-DBDC-2758-3AC7-50F617BE17AE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14D00846-9305-40BC-1298-89F45EF9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Graphics and GUI for Introductory Students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A6555BA-25DA-8EC6-0584-16A2422C11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Graphics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17408D4-5C72-CC35-C10C-A3AA64173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105" y="2445562"/>
            <a:ext cx="5429114" cy="351555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Visual Arts attract introductory students.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Objects and Methods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Parameters  (Constructors and Accessors):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Colors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Border  Width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Name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Programming with fun consequences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B119FC4-66A5-B66D-9BF7-DB103FDE2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1800" u="sng" dirty="0"/>
              <a:t>GUI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BFCE103-D2DA-41AC-10B3-F49950FB5D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Interactive Graphics</a:t>
            </a:r>
          </a:p>
          <a:p>
            <a:r>
              <a:rPr lang="en-US" dirty="0"/>
              <a:t>Like cellphone apps</a:t>
            </a:r>
          </a:p>
          <a:p>
            <a:r>
              <a:rPr lang="en-US" dirty="0"/>
              <a:t>Controlling Text color, size, fonts</a:t>
            </a:r>
          </a:p>
          <a:p>
            <a:r>
              <a:rPr lang="en-US" dirty="0"/>
              <a:t>Event Functions </a:t>
            </a:r>
          </a:p>
          <a:p>
            <a:r>
              <a:rPr lang="en-US" dirty="0"/>
              <a:t>Intuitive Programming</a:t>
            </a:r>
          </a:p>
          <a:p>
            <a:r>
              <a:rPr lang="en-US" dirty="0"/>
              <a:t>Still Python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D4E50-0199-85F6-7259-EF6A7FA18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062F-0BF8-463E-B49D-7EF455C62238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00E49-153C-29EC-D1A8-4A3BD671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1E421-F9C8-64AE-5A99-BDEA665B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EC2AFB6-C9C2-F48E-A6B1-28CDB7C82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9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5CEB3-CE5A-8B2B-AEF5-E80E00D0D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05110139-FB94-5EF8-B83B-43DFB7924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BA6D670-6639-D64F-7B99-8EA17C9502A3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FE89BB9-5713-1A53-0644-F7BC3C22E14B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A49F42A-431D-9582-2F80-B0932D33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Inspirations for GUI4Sher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1695E0-F8FC-DC07-2D2E-863D3AE25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Visual Basic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FEC7439-7C1E-799E-6E38-634AEF507A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Good: GUI placement with mouse</a:t>
            </a:r>
          </a:p>
          <a:p>
            <a:pPr lvl="1"/>
            <a:r>
              <a:rPr lang="en-US" dirty="0"/>
              <a:t>No graphics</a:t>
            </a:r>
          </a:p>
          <a:p>
            <a:r>
              <a:rPr lang="en-US" dirty="0"/>
              <a:t>Good: IDE for Event Handlers</a:t>
            </a:r>
          </a:p>
          <a:p>
            <a:r>
              <a:rPr lang="en-US" dirty="0"/>
              <a:t>Bad: Confusing Menus</a:t>
            </a:r>
          </a:p>
          <a:p>
            <a:r>
              <a:rPr lang="en-US" dirty="0"/>
              <a:t>Bad: Project distributed in multiple files in multiple folders.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A96F6DB-7D7E-8C7F-E292-EBE6A033F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358682"/>
          </a:xfrm>
        </p:spPr>
        <p:txBody>
          <a:bodyPr/>
          <a:lstStyle/>
          <a:p>
            <a:r>
              <a:rPr lang="en-US" sz="2000" dirty="0"/>
              <a:t>GUI4Sher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C9C2672-0027-651D-27ED-DFEBFB4F1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155912"/>
            <a:ext cx="5436391" cy="415281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Based on </a:t>
            </a:r>
            <a:r>
              <a:rPr lang="en-US" dirty="0">
                <a:hlinkClick r:id="rId3"/>
              </a:rPr>
              <a:t>Graphics Package by John </a:t>
            </a:r>
            <a:r>
              <a:rPr lang="en-US" dirty="0" err="1">
                <a:hlinkClick r:id="rId3"/>
              </a:rPr>
              <a:t>Zelle</a:t>
            </a:r>
            <a:endParaRPr lang="en-US" dirty="0"/>
          </a:p>
          <a:p>
            <a:pPr lvl="1">
              <a:spcAft>
                <a:spcPts val="0"/>
              </a:spcAft>
            </a:pPr>
            <a:r>
              <a:rPr lang="en-US" dirty="0"/>
              <a:t>GUI4Sher changed names to be compatible with </a:t>
            </a:r>
            <a:r>
              <a:rPr lang="en-US" dirty="0">
                <a:hlinkClick r:id="rId4"/>
              </a:rPr>
              <a:t>Python Style Guide PEP8</a:t>
            </a:r>
            <a:endParaRPr lang="en-US" dirty="0"/>
          </a:p>
          <a:p>
            <a:pPr>
              <a:spcAft>
                <a:spcPts val="0"/>
              </a:spcAft>
            </a:pPr>
            <a:r>
              <a:rPr lang="en-US" dirty="0"/>
              <a:t>Used mouse to place items like Visual Basic</a:t>
            </a:r>
          </a:p>
          <a:p>
            <a:pPr>
              <a:spcAft>
                <a:spcPts val="0"/>
              </a:spcAft>
            </a:pPr>
            <a:r>
              <a:rPr lang="en-US" dirty="0"/>
              <a:t>No menus, place items from shell</a:t>
            </a:r>
          </a:p>
          <a:p>
            <a:pPr>
              <a:spcAft>
                <a:spcPts val="0"/>
              </a:spcAft>
            </a:pPr>
            <a:r>
              <a:rPr lang="en-US" dirty="0"/>
              <a:t>Single project file</a:t>
            </a:r>
          </a:p>
          <a:p>
            <a:pPr>
              <a:spcAft>
                <a:spcPts val="0"/>
              </a:spcAft>
            </a:pPr>
            <a:r>
              <a:rPr lang="en-US" dirty="0"/>
              <a:t>AutoSave</a:t>
            </a:r>
          </a:p>
          <a:p>
            <a:pPr>
              <a:spcAft>
                <a:spcPts val="0"/>
              </a:spcAft>
            </a:pPr>
            <a:r>
              <a:rPr lang="en-US" dirty="0"/>
              <a:t>Shell and 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0CECC-2D20-BD33-1E65-DC03122F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4AA3-DB21-4398-A2D3-E9BAAED72D54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78879-C42C-CB8D-E91C-712DC349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 dirty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AB1D4-52FA-ECFE-38A3-30985456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ECE6567-D7BC-08F2-6F17-D6D1A25D8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8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08EF6-A8E3-417F-B2E8-8C5199D9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Downloading GUI4Sher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4A5FC-032B-2654-6138-A19AEC427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download the GUI4sher package file click on this link </a:t>
            </a:r>
            <a:r>
              <a:rPr lang="en-US" sz="3200" dirty="0">
                <a:solidFill>
                  <a:srgbClr val="00B0F0">
                    <a:alpha val="60000"/>
                  </a:srgb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GUI4sher Download</a:t>
            </a:r>
            <a:endParaRPr lang="en-US" sz="3200" dirty="0">
              <a:solidFill>
                <a:srgbClr val="00B0F0">
                  <a:alpha val="60000"/>
                </a:srgbClr>
              </a:solidFill>
            </a:endParaRPr>
          </a:p>
          <a:p>
            <a:r>
              <a:rPr lang="en-US" sz="2400" dirty="0"/>
              <a:t>Save the file to an easily found folder</a:t>
            </a:r>
          </a:p>
          <a:p>
            <a:r>
              <a:rPr lang="en-US" sz="2400" dirty="0"/>
              <a:t>The file gui4sher.py is a gui4sher project creator</a:t>
            </a:r>
          </a:p>
          <a:p>
            <a:r>
              <a:rPr lang="en-US" sz="2400" dirty="0"/>
              <a:t>If you have python on your machine: clicking or executing this file will start with a menu that asks you to give a name to the project file.</a:t>
            </a:r>
          </a:p>
          <a:p>
            <a:r>
              <a:rPr lang="en-US" sz="2400" dirty="0"/>
              <a:t>The project file will accept GUI4sher commands in its shell and display the result in  its graphics window.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D6C95-1D47-BDEE-CB2D-5554CB64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9504-1663-47B5-92F2-82FF6635CAFD}" type="datetime1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E5B5F-4C0E-A0BD-644D-1E17E399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D5CEA-1EC1-E88F-8E47-E6B301B7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51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41D14-AFD2-739D-7577-E303CB4CB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Data Points Digital background">
            <a:extLst>
              <a:ext uri="{FF2B5EF4-FFF2-40B4-BE49-F238E27FC236}">
                <a16:creationId xmlns:a16="http://schemas.microsoft.com/office/drawing/2014/main" id="{8F52FBB4-7B16-CB67-8F5F-39B39112138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97CED-4DE2-7DA8-2A26-12754C18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088C-046C-4B3B-90EE-453DA367AFF3}" type="datetime1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76638-D43E-DBF8-4B48-DAE1F338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GUI4Sher an Interactive Teaching Tool for Teaching GUI Graphics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AABAA-7EB1-E235-0CD6-4E6D32AC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7</a:t>
            </a:fld>
            <a:endParaRPr lang="en-US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54155D25-8DA2-DFF4-F323-22B314FC1B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 dirty="0"/>
              <a:t>GUI4Sher Graphics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99972C9-971D-E737-BF56-84C2610CC4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Placing</a:t>
            </a:r>
          </a:p>
          <a:p>
            <a:r>
              <a:rPr lang="en-US" dirty="0"/>
              <a:t>Accessors</a:t>
            </a:r>
          </a:p>
          <a:p>
            <a:r>
              <a:rPr lang="en-US" dirty="0"/>
              <a:t>Colors</a:t>
            </a:r>
          </a:p>
        </p:txBody>
      </p:sp>
    </p:spTree>
    <p:extLst>
      <p:ext uri="{BB962C8B-B14F-4D97-AF65-F5344CB8AC3E}">
        <p14:creationId xmlns:p14="http://schemas.microsoft.com/office/powerpoint/2010/main" val="36381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8B449-BDAF-3A0B-A18E-97DE706E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Your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AB1B8-A59F-BCB9-1803-8ECE1E1C7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358682"/>
          </a:xfrm>
        </p:spPr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DB52E-4EB5-94E7-93DD-DE2A355EB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183363"/>
            <a:ext cx="5259388" cy="4125361"/>
          </a:xfrm>
        </p:spPr>
        <p:txBody>
          <a:bodyPr/>
          <a:lstStyle/>
          <a:p>
            <a:r>
              <a:rPr lang="en-US" dirty="0"/>
              <a:t>Install python and download project creator: </a:t>
            </a:r>
            <a:r>
              <a:rPr lang="en-US" sz="2400" dirty="0">
                <a:solidFill>
                  <a:srgbClr val="00B0F0">
                    <a:alpha val="60000"/>
                  </a:srgb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GUI4sher Download</a:t>
            </a:r>
            <a:endParaRPr lang="en-US" dirty="0"/>
          </a:p>
          <a:p>
            <a:r>
              <a:rPr lang="en-US" dirty="0"/>
              <a:t>Project file location is on the top.</a:t>
            </a:r>
          </a:p>
          <a:p>
            <a:r>
              <a:rPr lang="en-US" dirty="0"/>
              <a:t>Graphics Window is next</a:t>
            </a:r>
          </a:p>
          <a:p>
            <a:r>
              <a:rPr lang="en-US" dirty="0"/>
              <a:t>Shell Window is next (commands to place graphics go here)</a:t>
            </a:r>
          </a:p>
          <a:p>
            <a:r>
              <a:rPr lang="en-US" dirty="0"/>
              <a:t>Copyright and Thanks are on the bottom.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BFA51-5D0F-6220-575B-083FFB13A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358682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B1B44-7F78-221A-3426-78EEF572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708840-E6C8-CAD8-C5C9-98F541F9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90FF29-E499-1C00-F89C-7E9C4801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/>
          </a:p>
        </p:txBody>
      </p:sp>
      <p:pic>
        <p:nvPicPr>
          <p:cNvPr id="11" name="Online Media 10" title="Intro GUI4Sher3">
            <a:hlinkClick r:id="" action="ppaction://media"/>
            <a:extLst>
              <a:ext uri="{FF2B5EF4-FFF2-40B4-BE49-F238E27FC236}">
                <a16:creationId xmlns:a16="http://schemas.microsoft.com/office/drawing/2014/main" id="{EBA138EC-074F-8700-20BD-FB35F8C835D2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572591" y="2288545"/>
            <a:ext cx="6076484" cy="343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37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CCF3F-790F-B858-D13E-9BEB3C6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Simple Graphics – Circles, Rectangles, Ovals.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AE24B-5CE0-5A67-43B7-C2C05ABE4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330690"/>
          </a:xfrm>
        </p:spPr>
        <p:txBody>
          <a:bodyPr/>
          <a:lstStyle/>
          <a:p>
            <a:r>
              <a:rPr lang="en-US" dirty="0"/>
              <a:t>GUI4Sher 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A599-21B6-10BC-AB9C-15CB6630E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936" y="2182079"/>
            <a:ext cx="5429114" cy="3880860"/>
          </a:xfrm>
        </p:spPr>
        <p:txBody>
          <a:bodyPr/>
          <a:lstStyle/>
          <a:p>
            <a:r>
              <a:rPr lang="en-US" dirty="0" err="1"/>
              <a:t>place_circle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Parameters: </a:t>
            </a:r>
            <a:r>
              <a:rPr lang="en-US" dirty="0" err="1"/>
              <a:t>name,width,fill,outline</a:t>
            </a:r>
            <a:endParaRPr lang="en-US" dirty="0"/>
          </a:p>
          <a:p>
            <a:r>
              <a:rPr lang="en-US" dirty="0" err="1"/>
              <a:t>place_rectangle</a:t>
            </a:r>
            <a:r>
              <a:rPr lang="en-US" dirty="0"/>
              <a:t>()</a:t>
            </a:r>
          </a:p>
          <a:p>
            <a:r>
              <a:rPr lang="en-US" dirty="0" err="1"/>
              <a:t>place_oval</a:t>
            </a:r>
            <a:r>
              <a:rPr lang="en-US" dirty="0"/>
              <a:t>()</a:t>
            </a:r>
          </a:p>
          <a:p>
            <a:r>
              <a:rPr lang="en-US" dirty="0"/>
              <a:t>Common Colors:</a:t>
            </a:r>
          </a:p>
          <a:p>
            <a:pPr lvl="1"/>
            <a:r>
              <a:rPr lang="en-US" dirty="0" err="1"/>
              <a:t>red,green,blue,white,black,gray,orange,purple,violet</a:t>
            </a:r>
            <a:r>
              <a:rPr lang="en-US" dirty="0"/>
              <a:t>,</a:t>
            </a:r>
          </a:p>
          <a:p>
            <a:pPr lvl="1"/>
            <a:r>
              <a:rPr lang="en-US" dirty="0" err="1"/>
              <a:t>yellow,brown,cyan,magenta,pink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B870F-9A5B-0101-2632-17A09AAD4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330690"/>
          </a:xfrm>
        </p:spPr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6BC1C-6899-E4CE-C498-DDB23800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5D65-4D60-44C5-BBEE-482746C96834}" type="datetime1">
              <a:rPr lang="en-US" smtClean="0"/>
              <a:t>2/19/2024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3BE037-4042-BE84-87D0-0E3EAF75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b="1" i="0">
                <a:solidFill>
                  <a:srgbClr val="FFC000"/>
                </a:solidFill>
                <a:effectLst/>
                <a:latin typeface="Montserrat" panose="020F0502020204030204" pitchFamily="2" charset="0"/>
              </a:rPr>
              <a:t>GUI4Sher an Interactive Teaching Tool for Teaching GUI Graphics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F6C5E-FFBE-E290-A84B-4477CDC4C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9</a:t>
            </a:fld>
            <a:endParaRPr lang="en-US"/>
          </a:p>
        </p:txBody>
      </p:sp>
      <p:pic>
        <p:nvPicPr>
          <p:cNvPr id="15" name="Online Media 14" title="Basic GUI4Sher3 shapes">
            <a:hlinkClick r:id="" action="ppaction://media"/>
            <a:extLst>
              <a:ext uri="{FF2B5EF4-FFF2-40B4-BE49-F238E27FC236}">
                <a16:creationId xmlns:a16="http://schemas.microsoft.com/office/drawing/2014/main" id="{55310074-A1DE-E04C-3C95-13A8C4DC7C5C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38121" y="2325548"/>
            <a:ext cx="6010954" cy="339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1102</Words>
  <Application>Microsoft Office PowerPoint</Application>
  <PresentationFormat>Widescreen</PresentationFormat>
  <Paragraphs>209</Paragraphs>
  <Slides>18</Slides>
  <Notes>7</Notes>
  <HiddenSlides>0</HiddenSlides>
  <MMClips>8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Gill Sans MT</vt:lpstr>
      <vt:lpstr>Montserrat</vt:lpstr>
      <vt:lpstr>ReithSans</vt:lpstr>
      <vt:lpstr>Roboto</vt:lpstr>
      <vt:lpstr>Walbaum Display</vt:lpstr>
      <vt:lpstr>3DFloatVTI</vt:lpstr>
      <vt:lpstr>GUI4Sher an Interactive Teaching Tool for Teaching GUI Graphics to Introduce Them to Computing: Visual Computing in Python</vt:lpstr>
      <vt:lpstr>Agenda</vt:lpstr>
      <vt:lpstr>Computational Thinking</vt:lpstr>
      <vt:lpstr>Graphics and GUI for Introductory Students </vt:lpstr>
      <vt:lpstr>Inspirations for GUI4Sher</vt:lpstr>
      <vt:lpstr>Downloading GUI4Sher</vt:lpstr>
      <vt:lpstr>GUI4Sher Graphics</vt:lpstr>
      <vt:lpstr>Starting Your Project</vt:lpstr>
      <vt:lpstr>Placing Simple Graphics – Circles, Rectangles, Ovals.</vt:lpstr>
      <vt:lpstr>Placing Lines</vt:lpstr>
      <vt:lpstr>Placing Polygons</vt:lpstr>
      <vt:lpstr>GUI4Sher GUI Widgets</vt:lpstr>
      <vt:lpstr>Labels</vt:lpstr>
      <vt:lpstr>Buttons and Checks</vt:lpstr>
      <vt:lpstr>Entries and Texts</vt:lpstr>
      <vt:lpstr>Lists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GUI4Sher an Interactive Teaching Tool for Teaching GUI Graphics to Introduce Them to Computing: Visual Computing in Python</dc:title>
  <dc:creator>Sher, David</dc:creator>
  <cp:lastModifiedBy>Sher, David</cp:lastModifiedBy>
  <cp:revision>1</cp:revision>
  <dcterms:created xsi:type="dcterms:W3CDTF">2024-02-16T21:48:17Z</dcterms:created>
  <dcterms:modified xsi:type="dcterms:W3CDTF">2024-02-19T05:43:53Z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